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80" r:id="rId1"/>
  </p:sldMasterIdLst>
  <p:notesMasterIdLst>
    <p:notesMasterId r:id="rId27"/>
  </p:notesMasterIdLst>
  <p:handoutMasterIdLst>
    <p:handoutMasterId r:id="rId28"/>
  </p:handoutMasterIdLst>
  <p:sldIdLst>
    <p:sldId id="307" r:id="rId2"/>
    <p:sldId id="257" r:id="rId3"/>
    <p:sldId id="390" r:id="rId4"/>
    <p:sldId id="264" r:id="rId5"/>
    <p:sldId id="263" r:id="rId6"/>
    <p:sldId id="309" r:id="rId7"/>
    <p:sldId id="391" r:id="rId8"/>
    <p:sldId id="310" r:id="rId9"/>
    <p:sldId id="311" r:id="rId10"/>
    <p:sldId id="312" r:id="rId11"/>
    <p:sldId id="313" r:id="rId12"/>
    <p:sldId id="316" r:id="rId13"/>
    <p:sldId id="317" r:id="rId14"/>
    <p:sldId id="318" r:id="rId15"/>
    <p:sldId id="320" r:id="rId16"/>
    <p:sldId id="321" r:id="rId17"/>
    <p:sldId id="322" r:id="rId18"/>
    <p:sldId id="392" r:id="rId19"/>
    <p:sldId id="315" r:id="rId20"/>
    <p:sldId id="319" r:id="rId21"/>
    <p:sldId id="323" r:id="rId22"/>
    <p:sldId id="324" r:id="rId23"/>
    <p:sldId id="393" r:id="rId24"/>
    <p:sldId id="325" r:id="rId25"/>
    <p:sldId id="327" r:id="rId26"/>
  </p:sldIdLst>
  <p:sldSz cx="9144000" cy="5143500" type="screen16x9"/>
  <p:notesSz cx="6858000" cy="9144000"/>
  <p:embeddedFontLst>
    <p:embeddedFont>
      <p:font typeface="A Iranian Sans" panose="01000500000000020002" pitchFamily="2" charset="-78"/>
      <p:regular r:id="rId29"/>
    </p:embeddedFont>
    <p:embeddedFont>
      <p:font typeface="B Nazanin" panose="00000400000000000000" pitchFamily="2" charset="-78"/>
      <p:regular r:id="rId30"/>
      <p:bold r:id="rId31"/>
    </p:embeddedFont>
    <p:embeddedFont>
      <p:font typeface="B Roya" panose="00000400000000000000" pitchFamily="2" charset="-78"/>
      <p:regular r:id="rId32"/>
      <p:bold r:id="rId33"/>
    </p:embeddedFont>
    <p:embeddedFont>
      <p:font typeface="B Zar" panose="00000400000000000000" pitchFamily="2" charset="-78"/>
      <p:regular r:id="rId34"/>
      <p:bold r:id="rId35"/>
    </p:embeddedFont>
    <p:embeddedFont>
      <p:font typeface="Cambria" panose="02040503050406030204" pitchFamily="18" charset="0"/>
      <p:regular r:id="rId36"/>
      <p:bold r:id="rId37"/>
      <p:italic r:id="rId38"/>
      <p:boldItalic r:id="rId39"/>
    </p:embeddedFont>
    <p:embeddedFont>
      <p:font typeface="Gill Sans MT" panose="020B0502020104020203" pitchFamily="34" charset="0"/>
      <p:regular r:id="rId40"/>
      <p:bold r:id="rId41"/>
      <p:italic r:id="rId42"/>
      <p:boldItalic r:id="rId43"/>
    </p:embeddedFont>
    <p:embeddedFont>
      <p:font typeface="IBM Plex Mono" panose="020B0509050203000203" pitchFamily="49" charset="0"/>
      <p:regular r:id="rId44"/>
      <p:bold r:id="rId45"/>
      <p:italic r:id="rId46"/>
      <p:boldItalic r:id="rId47"/>
    </p:embeddedFont>
    <p:embeddedFont>
      <p:font typeface="JetBrains Mono" panose="020B0509020102050004" pitchFamily="49" charset="0"/>
      <p:regular r:id="rId48"/>
      <p:bold r:id="rId49"/>
      <p:italic r:id="rId50"/>
      <p:boldItalic r:id="rId51"/>
    </p:embeddedFont>
    <p:embeddedFont>
      <p:font typeface="Poppins" panose="00000500000000000000" pitchFamily="2" charset="0"/>
      <p:regular r:id="rId52"/>
      <p:bold r:id="rId53"/>
      <p:italic r:id="rId54"/>
      <p:boldItalic r:id="rId55"/>
    </p:embeddedFont>
    <p:embeddedFont>
      <p:font typeface="Roboto Condensed Light" panose="02000000000000000000" pitchFamily="2" charset="0"/>
      <p:regular r:id="rId56"/>
      <p:italic r:id="rId5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39113"/>
    <a:srgbClr val="CFD7DF"/>
    <a:srgbClr val="A9B7C6"/>
    <a:srgbClr val="4E39E9"/>
    <a:srgbClr val="5AC889"/>
    <a:srgbClr val="EDA333"/>
    <a:srgbClr val="D9A115"/>
    <a:srgbClr val="966A1A"/>
    <a:srgbClr val="7F6139"/>
    <a:srgbClr val="824A4A"/>
  </p:clrMru>
  <p:extLst>
    <p:ext uri="{E76CE94A-603C-4142-B9EB-6D1370010A27}">
      <p14:discardImageEditData xmlns:p14="http://schemas.microsoft.com/office/powerpoint/2010/main" val="0"/>
    </p:ext>
    <p:ext uri="{D31A062A-798A-4329-ABDD-BBA856620510}">
      <p14:defaultImageDpi xmlns:p14="http://schemas.microsoft.com/office/powerpoint/2010/main" val="33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ED73563-EC47-41F6-A432-D0DE497C3168}">
  <a:tblStyle styleId="{8ED73563-EC47-41F6-A432-D0DE497C316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7" autoAdjust="0"/>
    <p:restoredTop sz="94660" autoAdjust="0"/>
  </p:normalViewPr>
  <p:slideViewPr>
    <p:cSldViewPr snapToGrid="0">
      <p:cViewPr varScale="1">
        <p:scale>
          <a:sx n="143" d="100"/>
          <a:sy n="143" d="100"/>
        </p:scale>
        <p:origin x="576" y="120"/>
      </p:cViewPr>
      <p:guideLst/>
    </p:cSldViewPr>
  </p:slideViewPr>
  <p:outlineViewPr>
    <p:cViewPr>
      <p:scale>
        <a:sx n="33" d="100"/>
        <a:sy n="33" d="100"/>
      </p:scale>
      <p:origin x="0" y="-876"/>
    </p:cViewPr>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1.fntdata"/><Relationship Id="rId21" Type="http://schemas.openxmlformats.org/officeDocument/2006/relationships/slide" Target="slides/slide20.xml"/><Relationship Id="rId34" Type="http://schemas.openxmlformats.org/officeDocument/2006/relationships/font" Target="fonts/font6.fntdata"/><Relationship Id="rId42" Type="http://schemas.openxmlformats.org/officeDocument/2006/relationships/font" Target="fonts/font14.fntdata"/><Relationship Id="rId47" Type="http://schemas.openxmlformats.org/officeDocument/2006/relationships/font" Target="fonts/font19.fntdata"/><Relationship Id="rId50" Type="http://schemas.openxmlformats.org/officeDocument/2006/relationships/font" Target="fonts/font22.fntdata"/><Relationship Id="rId55" Type="http://schemas.openxmlformats.org/officeDocument/2006/relationships/font" Target="fonts/font27.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1.fntdata"/><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font" Target="fonts/font12.fntdata"/><Relationship Id="rId45" Type="http://schemas.openxmlformats.org/officeDocument/2006/relationships/font" Target="fonts/font17.fntdata"/><Relationship Id="rId53" Type="http://schemas.openxmlformats.org/officeDocument/2006/relationships/font" Target="fonts/font25.fntdata"/><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2.fntdata"/><Relationship Id="rId35" Type="http://schemas.openxmlformats.org/officeDocument/2006/relationships/font" Target="fonts/font7.fntdata"/><Relationship Id="rId43" Type="http://schemas.openxmlformats.org/officeDocument/2006/relationships/font" Target="fonts/font15.fntdata"/><Relationship Id="rId48" Type="http://schemas.openxmlformats.org/officeDocument/2006/relationships/font" Target="fonts/font20.fntdata"/><Relationship Id="rId56" Type="http://schemas.openxmlformats.org/officeDocument/2006/relationships/font" Target="fonts/font28.fntdata"/><Relationship Id="rId8" Type="http://schemas.openxmlformats.org/officeDocument/2006/relationships/slide" Target="slides/slide7.xml"/><Relationship Id="rId51" Type="http://schemas.openxmlformats.org/officeDocument/2006/relationships/font" Target="fonts/font23.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font" Target="fonts/font10.fntdata"/><Relationship Id="rId46" Type="http://schemas.openxmlformats.org/officeDocument/2006/relationships/font" Target="fonts/font18.fntdata"/><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font" Target="fonts/font13.fntdata"/><Relationship Id="rId54" Type="http://schemas.openxmlformats.org/officeDocument/2006/relationships/font" Target="fonts/font26.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handoutMaster" Target="handoutMasters/handoutMaster1.xml"/><Relationship Id="rId36" Type="http://schemas.openxmlformats.org/officeDocument/2006/relationships/font" Target="fonts/font8.fntdata"/><Relationship Id="rId49" Type="http://schemas.openxmlformats.org/officeDocument/2006/relationships/font" Target="fonts/font21.fntdata"/><Relationship Id="rId57" Type="http://schemas.openxmlformats.org/officeDocument/2006/relationships/font" Target="fonts/font29.fntdata"/><Relationship Id="rId10" Type="http://schemas.openxmlformats.org/officeDocument/2006/relationships/slide" Target="slides/slide9.xml"/><Relationship Id="rId31" Type="http://schemas.openxmlformats.org/officeDocument/2006/relationships/font" Target="fonts/font3.fntdata"/><Relationship Id="rId44" Type="http://schemas.openxmlformats.org/officeDocument/2006/relationships/font" Target="fonts/font16.fntdata"/><Relationship Id="rId52" Type="http://schemas.openxmlformats.org/officeDocument/2006/relationships/font" Target="fonts/font24.fntdata"/><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8BAC772-1BD1-9330-B62C-96C4E086893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a:extLst>
              <a:ext uri="{FF2B5EF4-FFF2-40B4-BE49-F238E27FC236}">
                <a16:creationId xmlns:a16="http://schemas.microsoft.com/office/drawing/2014/main" id="{75A9E502-E285-6985-6273-C29ADCBAB7D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CBC3A48-4B41-459F-BEF9-60CBD4B8D513}" type="datetimeFigureOut">
              <a:rPr lang="en-GB" smtClean="0"/>
              <a:t>19/03/2025</a:t>
            </a:fld>
            <a:endParaRPr lang="en-GB"/>
          </a:p>
        </p:txBody>
      </p:sp>
      <p:sp>
        <p:nvSpPr>
          <p:cNvPr id="4" name="Footer Placeholder 3">
            <a:extLst>
              <a:ext uri="{FF2B5EF4-FFF2-40B4-BE49-F238E27FC236}">
                <a16:creationId xmlns:a16="http://schemas.microsoft.com/office/drawing/2014/main" id="{474060DE-FE59-7D85-38D4-6564A33D99F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ar-SA"/>
              <a:t>تست </a:t>
            </a:r>
            <a:endParaRPr lang="en-GB"/>
          </a:p>
        </p:txBody>
      </p:sp>
      <p:sp>
        <p:nvSpPr>
          <p:cNvPr id="5" name="Slide Number Placeholder 4">
            <a:extLst>
              <a:ext uri="{FF2B5EF4-FFF2-40B4-BE49-F238E27FC236}">
                <a16:creationId xmlns:a16="http://schemas.microsoft.com/office/drawing/2014/main" id="{A7D3F05A-66C5-69E6-8EE3-C970ADE0CE7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F99D2BB-AF82-440E-99DB-FA6383E89E88}" type="slidenum">
              <a:rPr lang="en-GB" smtClean="0"/>
              <a:t>‹#›</a:t>
            </a:fld>
            <a:endParaRPr lang="en-GB"/>
          </a:p>
        </p:txBody>
      </p:sp>
    </p:spTree>
    <p:extLst>
      <p:ext uri="{BB962C8B-B14F-4D97-AF65-F5344CB8AC3E}">
        <p14:creationId xmlns:p14="http://schemas.microsoft.com/office/powerpoint/2010/main" val="3816455837"/>
      </p:ext>
    </p:extLst>
  </p:cSld>
  <p:clrMap bg1="lt1" tx1="dk1" bg2="lt2" tx2="dk2" accent1="accent1" accent2="accent2" accent3="accent3" accent4="accent4" accent5="accent5" accent6="accent6" hlink="hlink" folHlink="folHlink"/>
  <p:hf sldNum="0"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hf sldNum="0" hdr="0" dt="0"/>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7">
          <a:extLst>
            <a:ext uri="{FF2B5EF4-FFF2-40B4-BE49-F238E27FC236}">
              <a16:creationId xmlns:a16="http://schemas.microsoft.com/office/drawing/2014/main" id="{FDAD542E-C43E-8909-8603-94A0E47D6839}"/>
            </a:ext>
          </a:extLst>
        </p:cNvPr>
        <p:cNvGrpSpPr/>
        <p:nvPr/>
      </p:nvGrpSpPr>
      <p:grpSpPr>
        <a:xfrm>
          <a:off x="0" y="0"/>
          <a:ext cx="0" cy="0"/>
          <a:chOff x="0" y="0"/>
          <a:chExt cx="0" cy="0"/>
        </a:xfrm>
      </p:grpSpPr>
      <p:sp>
        <p:nvSpPr>
          <p:cNvPr id="1428" name="Google Shape;1428;gd1bf8d60a4_0_0:notes">
            <a:extLst>
              <a:ext uri="{FF2B5EF4-FFF2-40B4-BE49-F238E27FC236}">
                <a16:creationId xmlns:a16="http://schemas.microsoft.com/office/drawing/2014/main" id="{5C3F04BD-ACCB-24FF-F8CD-FB9B91972A4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9" name="Google Shape;1429;gd1bf8d60a4_0_0:notes">
            <a:extLst>
              <a:ext uri="{FF2B5EF4-FFF2-40B4-BE49-F238E27FC236}">
                <a16:creationId xmlns:a16="http://schemas.microsoft.com/office/drawing/2014/main" id="{5756538E-BFAD-780D-051A-7834125A221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033366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9">
          <a:extLst>
            <a:ext uri="{FF2B5EF4-FFF2-40B4-BE49-F238E27FC236}">
              <a16:creationId xmlns:a16="http://schemas.microsoft.com/office/drawing/2014/main" id="{455490A0-58D2-76EB-2868-51CC1DB59974}"/>
            </a:ext>
          </a:extLst>
        </p:cNvPr>
        <p:cNvGrpSpPr/>
        <p:nvPr/>
      </p:nvGrpSpPr>
      <p:grpSpPr>
        <a:xfrm>
          <a:off x="0" y="0"/>
          <a:ext cx="0" cy="0"/>
          <a:chOff x="0" y="0"/>
          <a:chExt cx="0" cy="0"/>
        </a:xfrm>
      </p:grpSpPr>
      <p:sp>
        <p:nvSpPr>
          <p:cNvPr id="1730" name="Google Shape;1730;g24ed99bf1a4_0_481:notes">
            <a:extLst>
              <a:ext uri="{FF2B5EF4-FFF2-40B4-BE49-F238E27FC236}">
                <a16:creationId xmlns:a16="http://schemas.microsoft.com/office/drawing/2014/main" id="{3A7CA276-7268-E0E5-070E-8CE61AA73F0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1" name="Google Shape;1731;g24ed99bf1a4_0_481:notes">
            <a:extLst>
              <a:ext uri="{FF2B5EF4-FFF2-40B4-BE49-F238E27FC236}">
                <a16:creationId xmlns:a16="http://schemas.microsoft.com/office/drawing/2014/main" id="{E63A6388-86CC-A957-CBEC-73523D880E5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82805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3">
          <a:extLst>
            <a:ext uri="{FF2B5EF4-FFF2-40B4-BE49-F238E27FC236}">
              <a16:creationId xmlns:a16="http://schemas.microsoft.com/office/drawing/2014/main" id="{0C075E5D-F8F5-6BD5-5143-3B07E16D4878}"/>
            </a:ext>
          </a:extLst>
        </p:cNvPr>
        <p:cNvGrpSpPr/>
        <p:nvPr/>
      </p:nvGrpSpPr>
      <p:grpSpPr>
        <a:xfrm>
          <a:off x="0" y="0"/>
          <a:ext cx="0" cy="0"/>
          <a:chOff x="0" y="0"/>
          <a:chExt cx="0" cy="0"/>
        </a:xfrm>
      </p:grpSpPr>
      <p:sp>
        <p:nvSpPr>
          <p:cNvPr id="1664" name="Google Shape;1664;g24e6b4d5c31_0_143:notes">
            <a:extLst>
              <a:ext uri="{FF2B5EF4-FFF2-40B4-BE49-F238E27FC236}">
                <a16:creationId xmlns:a16="http://schemas.microsoft.com/office/drawing/2014/main" id="{FFE696F3-2E88-CF79-D1DD-A3552541882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5" name="Google Shape;1665;g24e6b4d5c31_0_143:notes">
            <a:extLst>
              <a:ext uri="{FF2B5EF4-FFF2-40B4-BE49-F238E27FC236}">
                <a16:creationId xmlns:a16="http://schemas.microsoft.com/office/drawing/2014/main" id="{A0D6F169-A357-9BB1-5A90-1BD0190CB4D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409180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9">
          <a:extLst>
            <a:ext uri="{FF2B5EF4-FFF2-40B4-BE49-F238E27FC236}">
              <a16:creationId xmlns:a16="http://schemas.microsoft.com/office/drawing/2014/main" id="{5DABD820-2BC8-B28F-99E2-989F6681E526}"/>
            </a:ext>
          </a:extLst>
        </p:cNvPr>
        <p:cNvGrpSpPr/>
        <p:nvPr/>
      </p:nvGrpSpPr>
      <p:grpSpPr>
        <a:xfrm>
          <a:off x="0" y="0"/>
          <a:ext cx="0" cy="0"/>
          <a:chOff x="0" y="0"/>
          <a:chExt cx="0" cy="0"/>
        </a:xfrm>
      </p:grpSpPr>
      <p:sp>
        <p:nvSpPr>
          <p:cNvPr id="1730" name="Google Shape;1730;g24ed99bf1a4_0_481:notes">
            <a:extLst>
              <a:ext uri="{FF2B5EF4-FFF2-40B4-BE49-F238E27FC236}">
                <a16:creationId xmlns:a16="http://schemas.microsoft.com/office/drawing/2014/main" id="{ECE45CE5-6712-B7F1-4D81-B9740303F65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1" name="Google Shape;1731;g24ed99bf1a4_0_481:notes">
            <a:extLst>
              <a:ext uri="{FF2B5EF4-FFF2-40B4-BE49-F238E27FC236}">
                <a16:creationId xmlns:a16="http://schemas.microsoft.com/office/drawing/2014/main" id="{187114B2-AFC3-71DF-104F-0E242DFC4A6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961770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3">
          <a:extLst>
            <a:ext uri="{FF2B5EF4-FFF2-40B4-BE49-F238E27FC236}">
              <a16:creationId xmlns:a16="http://schemas.microsoft.com/office/drawing/2014/main" id="{75D1F6FD-1D8C-E4F4-FFF6-97EDCFAC3EEB}"/>
            </a:ext>
          </a:extLst>
        </p:cNvPr>
        <p:cNvGrpSpPr/>
        <p:nvPr/>
      </p:nvGrpSpPr>
      <p:grpSpPr>
        <a:xfrm>
          <a:off x="0" y="0"/>
          <a:ext cx="0" cy="0"/>
          <a:chOff x="0" y="0"/>
          <a:chExt cx="0" cy="0"/>
        </a:xfrm>
      </p:grpSpPr>
      <p:sp>
        <p:nvSpPr>
          <p:cNvPr id="1664" name="Google Shape;1664;g24e6b4d5c31_0_143:notes">
            <a:extLst>
              <a:ext uri="{FF2B5EF4-FFF2-40B4-BE49-F238E27FC236}">
                <a16:creationId xmlns:a16="http://schemas.microsoft.com/office/drawing/2014/main" id="{02D29618-D140-8C11-480B-603688513C9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5" name="Google Shape;1665;g24e6b4d5c31_0_143:notes">
            <a:extLst>
              <a:ext uri="{FF2B5EF4-FFF2-40B4-BE49-F238E27FC236}">
                <a16:creationId xmlns:a16="http://schemas.microsoft.com/office/drawing/2014/main" id="{82EA754C-BE64-0862-39C5-674FAC6E4FB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812352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3">
          <a:extLst>
            <a:ext uri="{FF2B5EF4-FFF2-40B4-BE49-F238E27FC236}">
              <a16:creationId xmlns:a16="http://schemas.microsoft.com/office/drawing/2014/main" id="{F7242402-CBA4-CA16-9FDA-23C48A6E1C84}"/>
            </a:ext>
          </a:extLst>
        </p:cNvPr>
        <p:cNvGrpSpPr/>
        <p:nvPr/>
      </p:nvGrpSpPr>
      <p:grpSpPr>
        <a:xfrm>
          <a:off x="0" y="0"/>
          <a:ext cx="0" cy="0"/>
          <a:chOff x="0" y="0"/>
          <a:chExt cx="0" cy="0"/>
        </a:xfrm>
      </p:grpSpPr>
      <p:sp>
        <p:nvSpPr>
          <p:cNvPr id="1664" name="Google Shape;1664;g24e6b4d5c31_0_143:notes">
            <a:extLst>
              <a:ext uri="{FF2B5EF4-FFF2-40B4-BE49-F238E27FC236}">
                <a16:creationId xmlns:a16="http://schemas.microsoft.com/office/drawing/2014/main" id="{156CD673-007C-EC9A-3EA0-0E80E798BFD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5" name="Google Shape;1665;g24e6b4d5c31_0_143:notes">
            <a:extLst>
              <a:ext uri="{FF2B5EF4-FFF2-40B4-BE49-F238E27FC236}">
                <a16:creationId xmlns:a16="http://schemas.microsoft.com/office/drawing/2014/main" id="{737140D1-E9C5-A4D0-3E33-5AB1ED142FA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110739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9">
          <a:extLst>
            <a:ext uri="{FF2B5EF4-FFF2-40B4-BE49-F238E27FC236}">
              <a16:creationId xmlns:a16="http://schemas.microsoft.com/office/drawing/2014/main" id="{9F843B22-EEA9-7391-7794-5BF17C5569C5}"/>
            </a:ext>
          </a:extLst>
        </p:cNvPr>
        <p:cNvGrpSpPr/>
        <p:nvPr/>
      </p:nvGrpSpPr>
      <p:grpSpPr>
        <a:xfrm>
          <a:off x="0" y="0"/>
          <a:ext cx="0" cy="0"/>
          <a:chOff x="0" y="0"/>
          <a:chExt cx="0" cy="0"/>
        </a:xfrm>
      </p:grpSpPr>
      <p:sp>
        <p:nvSpPr>
          <p:cNvPr id="1730" name="Google Shape;1730;g24ed99bf1a4_0_481:notes">
            <a:extLst>
              <a:ext uri="{FF2B5EF4-FFF2-40B4-BE49-F238E27FC236}">
                <a16:creationId xmlns:a16="http://schemas.microsoft.com/office/drawing/2014/main" id="{BED1C2C0-40F7-953D-0838-D021A1C9FD8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1" name="Google Shape;1731;g24ed99bf1a4_0_481:notes">
            <a:extLst>
              <a:ext uri="{FF2B5EF4-FFF2-40B4-BE49-F238E27FC236}">
                <a16:creationId xmlns:a16="http://schemas.microsoft.com/office/drawing/2014/main" id="{0940BD93-2EA5-800A-98E8-E9A9779A358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274263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9">
          <a:extLst>
            <a:ext uri="{FF2B5EF4-FFF2-40B4-BE49-F238E27FC236}">
              <a16:creationId xmlns:a16="http://schemas.microsoft.com/office/drawing/2014/main" id="{BAB1641F-6863-5BAF-2B3A-698A71AABA5B}"/>
            </a:ext>
          </a:extLst>
        </p:cNvPr>
        <p:cNvGrpSpPr/>
        <p:nvPr/>
      </p:nvGrpSpPr>
      <p:grpSpPr>
        <a:xfrm>
          <a:off x="0" y="0"/>
          <a:ext cx="0" cy="0"/>
          <a:chOff x="0" y="0"/>
          <a:chExt cx="0" cy="0"/>
        </a:xfrm>
      </p:grpSpPr>
      <p:sp>
        <p:nvSpPr>
          <p:cNvPr id="1730" name="Google Shape;1730;g24ed99bf1a4_0_481:notes">
            <a:extLst>
              <a:ext uri="{FF2B5EF4-FFF2-40B4-BE49-F238E27FC236}">
                <a16:creationId xmlns:a16="http://schemas.microsoft.com/office/drawing/2014/main" id="{01151ECD-D773-E25B-92C8-C14F2DF9DF4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1" name="Google Shape;1731;g24ed99bf1a4_0_481:notes">
            <a:extLst>
              <a:ext uri="{FF2B5EF4-FFF2-40B4-BE49-F238E27FC236}">
                <a16:creationId xmlns:a16="http://schemas.microsoft.com/office/drawing/2014/main" id="{1BCECACC-0CF8-94A5-A3EA-A7876722764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1740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9">
          <a:extLst>
            <a:ext uri="{FF2B5EF4-FFF2-40B4-BE49-F238E27FC236}">
              <a16:creationId xmlns:a16="http://schemas.microsoft.com/office/drawing/2014/main" id="{BB46A6A8-5A57-E29B-A049-9E503F484BFA}"/>
            </a:ext>
          </a:extLst>
        </p:cNvPr>
        <p:cNvGrpSpPr/>
        <p:nvPr/>
      </p:nvGrpSpPr>
      <p:grpSpPr>
        <a:xfrm>
          <a:off x="0" y="0"/>
          <a:ext cx="0" cy="0"/>
          <a:chOff x="0" y="0"/>
          <a:chExt cx="0" cy="0"/>
        </a:xfrm>
      </p:grpSpPr>
      <p:sp>
        <p:nvSpPr>
          <p:cNvPr id="1730" name="Google Shape;1730;g24ed99bf1a4_0_481:notes">
            <a:extLst>
              <a:ext uri="{FF2B5EF4-FFF2-40B4-BE49-F238E27FC236}">
                <a16:creationId xmlns:a16="http://schemas.microsoft.com/office/drawing/2014/main" id="{E52D646E-93F6-082C-8661-6D36FE1D046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1" name="Google Shape;1731;g24ed99bf1a4_0_481:notes">
            <a:extLst>
              <a:ext uri="{FF2B5EF4-FFF2-40B4-BE49-F238E27FC236}">
                <a16:creationId xmlns:a16="http://schemas.microsoft.com/office/drawing/2014/main" id="{E5E91511-5C2E-DDCB-3D56-7A4EC5F532C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925541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6">
          <a:extLst>
            <a:ext uri="{FF2B5EF4-FFF2-40B4-BE49-F238E27FC236}">
              <a16:creationId xmlns:a16="http://schemas.microsoft.com/office/drawing/2014/main" id="{ECB718A3-5798-98B9-16A5-7B9F77F86103}"/>
            </a:ext>
          </a:extLst>
        </p:cNvPr>
        <p:cNvGrpSpPr/>
        <p:nvPr/>
      </p:nvGrpSpPr>
      <p:grpSpPr>
        <a:xfrm>
          <a:off x="0" y="0"/>
          <a:ext cx="0" cy="0"/>
          <a:chOff x="0" y="0"/>
          <a:chExt cx="0" cy="0"/>
        </a:xfrm>
      </p:grpSpPr>
      <p:sp>
        <p:nvSpPr>
          <p:cNvPr id="1947" name="Google Shape;1947;g24ed99bf1a4_0_1458:notes">
            <a:extLst>
              <a:ext uri="{FF2B5EF4-FFF2-40B4-BE49-F238E27FC236}">
                <a16:creationId xmlns:a16="http://schemas.microsoft.com/office/drawing/2014/main" id="{FA0C711C-AB87-F0B7-BB62-4BFE253C2D6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8" name="Google Shape;1948;g24ed99bf1a4_0_1458:notes">
            <a:extLst>
              <a:ext uri="{FF2B5EF4-FFF2-40B4-BE49-F238E27FC236}">
                <a16:creationId xmlns:a16="http://schemas.microsoft.com/office/drawing/2014/main" id="{3AE50D58-249D-5E85-4704-6B546558041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143860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3">
          <a:extLst>
            <a:ext uri="{FF2B5EF4-FFF2-40B4-BE49-F238E27FC236}">
              <a16:creationId xmlns:a16="http://schemas.microsoft.com/office/drawing/2014/main" id="{29420467-7764-2B6B-E625-AB7E01B4F375}"/>
            </a:ext>
          </a:extLst>
        </p:cNvPr>
        <p:cNvGrpSpPr/>
        <p:nvPr/>
      </p:nvGrpSpPr>
      <p:grpSpPr>
        <a:xfrm>
          <a:off x="0" y="0"/>
          <a:ext cx="0" cy="0"/>
          <a:chOff x="0" y="0"/>
          <a:chExt cx="0" cy="0"/>
        </a:xfrm>
      </p:grpSpPr>
      <p:sp>
        <p:nvSpPr>
          <p:cNvPr id="1664" name="Google Shape;1664;g24e6b4d5c31_0_143:notes">
            <a:extLst>
              <a:ext uri="{FF2B5EF4-FFF2-40B4-BE49-F238E27FC236}">
                <a16:creationId xmlns:a16="http://schemas.microsoft.com/office/drawing/2014/main" id="{B413D618-A55C-7294-9D8B-358DBA9C5F7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5" name="Google Shape;1665;g24e6b4d5c31_0_143:notes">
            <a:extLst>
              <a:ext uri="{FF2B5EF4-FFF2-40B4-BE49-F238E27FC236}">
                <a16:creationId xmlns:a16="http://schemas.microsoft.com/office/drawing/2014/main" id="{7218071E-65C0-2B4A-9B40-F564D9A50B6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230122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4"/>
        <p:cNvGrpSpPr/>
        <p:nvPr/>
      </p:nvGrpSpPr>
      <p:grpSpPr>
        <a:xfrm>
          <a:off x="0" y="0"/>
          <a:ext cx="0" cy="0"/>
          <a:chOff x="0" y="0"/>
          <a:chExt cx="0" cy="0"/>
        </a:xfrm>
      </p:grpSpPr>
      <p:sp>
        <p:nvSpPr>
          <p:cNvPr id="1455" name="Google Shape;1455;g24ed99bf1a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6" name="Google Shape;1456;g24ed99bf1a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3">
          <a:extLst>
            <a:ext uri="{FF2B5EF4-FFF2-40B4-BE49-F238E27FC236}">
              <a16:creationId xmlns:a16="http://schemas.microsoft.com/office/drawing/2014/main" id="{6D36FED4-F520-FD54-D835-6476B79FEFEC}"/>
            </a:ext>
          </a:extLst>
        </p:cNvPr>
        <p:cNvGrpSpPr/>
        <p:nvPr/>
      </p:nvGrpSpPr>
      <p:grpSpPr>
        <a:xfrm>
          <a:off x="0" y="0"/>
          <a:ext cx="0" cy="0"/>
          <a:chOff x="0" y="0"/>
          <a:chExt cx="0" cy="0"/>
        </a:xfrm>
      </p:grpSpPr>
      <p:sp>
        <p:nvSpPr>
          <p:cNvPr id="1664" name="Google Shape;1664;g24e6b4d5c31_0_143:notes">
            <a:extLst>
              <a:ext uri="{FF2B5EF4-FFF2-40B4-BE49-F238E27FC236}">
                <a16:creationId xmlns:a16="http://schemas.microsoft.com/office/drawing/2014/main" id="{D4B79AFE-CC70-1B98-782B-13EA387B8D4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5" name="Google Shape;1665;g24e6b4d5c31_0_143:notes">
            <a:extLst>
              <a:ext uri="{FF2B5EF4-FFF2-40B4-BE49-F238E27FC236}">
                <a16:creationId xmlns:a16="http://schemas.microsoft.com/office/drawing/2014/main" id="{ECF750D1-A904-99C9-1A04-48801B2328D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692904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3">
          <a:extLst>
            <a:ext uri="{FF2B5EF4-FFF2-40B4-BE49-F238E27FC236}">
              <a16:creationId xmlns:a16="http://schemas.microsoft.com/office/drawing/2014/main" id="{781D73AA-23AF-662A-8274-45B5B7E86A9D}"/>
            </a:ext>
          </a:extLst>
        </p:cNvPr>
        <p:cNvGrpSpPr/>
        <p:nvPr/>
      </p:nvGrpSpPr>
      <p:grpSpPr>
        <a:xfrm>
          <a:off x="0" y="0"/>
          <a:ext cx="0" cy="0"/>
          <a:chOff x="0" y="0"/>
          <a:chExt cx="0" cy="0"/>
        </a:xfrm>
      </p:grpSpPr>
      <p:sp>
        <p:nvSpPr>
          <p:cNvPr id="1664" name="Google Shape;1664;g24e6b4d5c31_0_143:notes">
            <a:extLst>
              <a:ext uri="{FF2B5EF4-FFF2-40B4-BE49-F238E27FC236}">
                <a16:creationId xmlns:a16="http://schemas.microsoft.com/office/drawing/2014/main" id="{374C9DFE-BDC0-706D-AC2D-1CF38728600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5" name="Google Shape;1665;g24e6b4d5c31_0_143:notes">
            <a:extLst>
              <a:ext uri="{FF2B5EF4-FFF2-40B4-BE49-F238E27FC236}">
                <a16:creationId xmlns:a16="http://schemas.microsoft.com/office/drawing/2014/main" id="{F09B0374-4FB0-7FC7-5D8D-7D1B7C539BD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6907917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3">
          <a:extLst>
            <a:ext uri="{FF2B5EF4-FFF2-40B4-BE49-F238E27FC236}">
              <a16:creationId xmlns:a16="http://schemas.microsoft.com/office/drawing/2014/main" id="{011911A6-B404-01FF-9CB9-DD9D3D6F79BF}"/>
            </a:ext>
          </a:extLst>
        </p:cNvPr>
        <p:cNvGrpSpPr/>
        <p:nvPr/>
      </p:nvGrpSpPr>
      <p:grpSpPr>
        <a:xfrm>
          <a:off x="0" y="0"/>
          <a:ext cx="0" cy="0"/>
          <a:chOff x="0" y="0"/>
          <a:chExt cx="0" cy="0"/>
        </a:xfrm>
      </p:grpSpPr>
      <p:sp>
        <p:nvSpPr>
          <p:cNvPr id="1664" name="Google Shape;1664;g24e6b4d5c31_0_143:notes">
            <a:extLst>
              <a:ext uri="{FF2B5EF4-FFF2-40B4-BE49-F238E27FC236}">
                <a16:creationId xmlns:a16="http://schemas.microsoft.com/office/drawing/2014/main" id="{CE95ADB1-36A9-6B49-C17C-4364C32C2B5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5" name="Google Shape;1665;g24e6b4d5c31_0_143:notes">
            <a:extLst>
              <a:ext uri="{FF2B5EF4-FFF2-40B4-BE49-F238E27FC236}">
                <a16:creationId xmlns:a16="http://schemas.microsoft.com/office/drawing/2014/main" id="{CD0FA53A-CC2F-8B94-0D17-8112351C409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075597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6">
          <a:extLst>
            <a:ext uri="{FF2B5EF4-FFF2-40B4-BE49-F238E27FC236}">
              <a16:creationId xmlns:a16="http://schemas.microsoft.com/office/drawing/2014/main" id="{5775001E-D445-E02C-3D9D-730A9BABDB6E}"/>
            </a:ext>
          </a:extLst>
        </p:cNvPr>
        <p:cNvGrpSpPr/>
        <p:nvPr/>
      </p:nvGrpSpPr>
      <p:grpSpPr>
        <a:xfrm>
          <a:off x="0" y="0"/>
          <a:ext cx="0" cy="0"/>
          <a:chOff x="0" y="0"/>
          <a:chExt cx="0" cy="0"/>
        </a:xfrm>
      </p:grpSpPr>
      <p:sp>
        <p:nvSpPr>
          <p:cNvPr id="1947" name="Google Shape;1947;g24ed99bf1a4_0_1458:notes">
            <a:extLst>
              <a:ext uri="{FF2B5EF4-FFF2-40B4-BE49-F238E27FC236}">
                <a16:creationId xmlns:a16="http://schemas.microsoft.com/office/drawing/2014/main" id="{75C65293-3ECB-FC41-05CD-EFBCD17E327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8" name="Google Shape;1948;g24ed99bf1a4_0_1458:notes">
            <a:extLst>
              <a:ext uri="{FF2B5EF4-FFF2-40B4-BE49-F238E27FC236}">
                <a16:creationId xmlns:a16="http://schemas.microsoft.com/office/drawing/2014/main" id="{151E9741-70F0-B8C9-A4C1-249069A5745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085391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3">
          <a:extLst>
            <a:ext uri="{FF2B5EF4-FFF2-40B4-BE49-F238E27FC236}">
              <a16:creationId xmlns:a16="http://schemas.microsoft.com/office/drawing/2014/main" id="{79E553DC-894C-1285-575C-8A7D82035091}"/>
            </a:ext>
          </a:extLst>
        </p:cNvPr>
        <p:cNvGrpSpPr/>
        <p:nvPr/>
      </p:nvGrpSpPr>
      <p:grpSpPr>
        <a:xfrm>
          <a:off x="0" y="0"/>
          <a:ext cx="0" cy="0"/>
          <a:chOff x="0" y="0"/>
          <a:chExt cx="0" cy="0"/>
        </a:xfrm>
      </p:grpSpPr>
      <p:sp>
        <p:nvSpPr>
          <p:cNvPr id="1664" name="Google Shape;1664;g24e6b4d5c31_0_143:notes">
            <a:extLst>
              <a:ext uri="{FF2B5EF4-FFF2-40B4-BE49-F238E27FC236}">
                <a16:creationId xmlns:a16="http://schemas.microsoft.com/office/drawing/2014/main" id="{FDA2856E-6014-EB7B-5E96-8996BB8F27E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5" name="Google Shape;1665;g24e6b4d5c31_0_143:notes">
            <a:extLst>
              <a:ext uri="{FF2B5EF4-FFF2-40B4-BE49-F238E27FC236}">
                <a16:creationId xmlns:a16="http://schemas.microsoft.com/office/drawing/2014/main" id="{26AEE2AA-079E-549E-75A3-8E3C0165B9D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2263657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3">
          <a:extLst>
            <a:ext uri="{FF2B5EF4-FFF2-40B4-BE49-F238E27FC236}">
              <a16:creationId xmlns:a16="http://schemas.microsoft.com/office/drawing/2014/main" id="{453F7C8B-AA6B-41CA-F3C3-E89B87D99EB9}"/>
            </a:ext>
          </a:extLst>
        </p:cNvPr>
        <p:cNvGrpSpPr/>
        <p:nvPr/>
      </p:nvGrpSpPr>
      <p:grpSpPr>
        <a:xfrm>
          <a:off x="0" y="0"/>
          <a:ext cx="0" cy="0"/>
          <a:chOff x="0" y="0"/>
          <a:chExt cx="0" cy="0"/>
        </a:xfrm>
      </p:grpSpPr>
      <p:sp>
        <p:nvSpPr>
          <p:cNvPr id="1664" name="Google Shape;1664;g24e6b4d5c31_0_143:notes">
            <a:extLst>
              <a:ext uri="{FF2B5EF4-FFF2-40B4-BE49-F238E27FC236}">
                <a16:creationId xmlns:a16="http://schemas.microsoft.com/office/drawing/2014/main" id="{59787F15-D711-923B-4766-EC529C1DD5F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5" name="Google Shape;1665;g24e6b4d5c31_0_143:notes">
            <a:extLst>
              <a:ext uri="{FF2B5EF4-FFF2-40B4-BE49-F238E27FC236}">
                <a16:creationId xmlns:a16="http://schemas.microsoft.com/office/drawing/2014/main" id="{DBBD7594-3AE6-047D-2CBD-ADCA00B9204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398016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6">
          <a:extLst>
            <a:ext uri="{FF2B5EF4-FFF2-40B4-BE49-F238E27FC236}">
              <a16:creationId xmlns:a16="http://schemas.microsoft.com/office/drawing/2014/main" id="{9888A979-B397-D499-65E0-60B2E5568A73}"/>
            </a:ext>
          </a:extLst>
        </p:cNvPr>
        <p:cNvGrpSpPr/>
        <p:nvPr/>
      </p:nvGrpSpPr>
      <p:grpSpPr>
        <a:xfrm>
          <a:off x="0" y="0"/>
          <a:ext cx="0" cy="0"/>
          <a:chOff x="0" y="0"/>
          <a:chExt cx="0" cy="0"/>
        </a:xfrm>
      </p:grpSpPr>
      <p:sp>
        <p:nvSpPr>
          <p:cNvPr id="1947" name="Google Shape;1947;g24ed99bf1a4_0_1458:notes">
            <a:extLst>
              <a:ext uri="{FF2B5EF4-FFF2-40B4-BE49-F238E27FC236}">
                <a16:creationId xmlns:a16="http://schemas.microsoft.com/office/drawing/2014/main" id="{586792D6-A55E-A76D-6567-B5E667F3684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8" name="Google Shape;1948;g24ed99bf1a4_0_1458:notes">
            <a:extLst>
              <a:ext uri="{FF2B5EF4-FFF2-40B4-BE49-F238E27FC236}">
                <a16:creationId xmlns:a16="http://schemas.microsoft.com/office/drawing/2014/main" id="{54D150C5-AE4C-7F65-AB60-036BB426A05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298832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9"/>
        <p:cNvGrpSpPr/>
        <p:nvPr/>
      </p:nvGrpSpPr>
      <p:grpSpPr>
        <a:xfrm>
          <a:off x="0" y="0"/>
          <a:ext cx="0" cy="0"/>
          <a:chOff x="0" y="0"/>
          <a:chExt cx="0" cy="0"/>
        </a:xfrm>
      </p:grpSpPr>
      <p:sp>
        <p:nvSpPr>
          <p:cNvPr id="1730" name="Google Shape;1730;g24ed99bf1a4_0_4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1" name="Google Shape;1731;g24ed99bf1a4_0_4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3"/>
        <p:cNvGrpSpPr/>
        <p:nvPr/>
      </p:nvGrpSpPr>
      <p:grpSpPr>
        <a:xfrm>
          <a:off x="0" y="0"/>
          <a:ext cx="0" cy="0"/>
          <a:chOff x="0" y="0"/>
          <a:chExt cx="0" cy="0"/>
        </a:xfrm>
      </p:grpSpPr>
      <p:sp>
        <p:nvSpPr>
          <p:cNvPr id="1664" name="Google Shape;1664;g24e6b4d5c31_0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5" name="Google Shape;1665;g24e6b4d5c31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3">
          <a:extLst>
            <a:ext uri="{FF2B5EF4-FFF2-40B4-BE49-F238E27FC236}">
              <a16:creationId xmlns:a16="http://schemas.microsoft.com/office/drawing/2014/main" id="{48F738F5-D3B0-CAD7-6209-86CB40E52CA8}"/>
            </a:ext>
          </a:extLst>
        </p:cNvPr>
        <p:cNvGrpSpPr/>
        <p:nvPr/>
      </p:nvGrpSpPr>
      <p:grpSpPr>
        <a:xfrm>
          <a:off x="0" y="0"/>
          <a:ext cx="0" cy="0"/>
          <a:chOff x="0" y="0"/>
          <a:chExt cx="0" cy="0"/>
        </a:xfrm>
      </p:grpSpPr>
      <p:sp>
        <p:nvSpPr>
          <p:cNvPr id="1664" name="Google Shape;1664;g24e6b4d5c31_0_143:notes">
            <a:extLst>
              <a:ext uri="{FF2B5EF4-FFF2-40B4-BE49-F238E27FC236}">
                <a16:creationId xmlns:a16="http://schemas.microsoft.com/office/drawing/2014/main" id="{DB4E1379-9C0F-FADF-78C2-9C34C2029A7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5" name="Google Shape;1665;g24e6b4d5c31_0_143:notes">
            <a:extLst>
              <a:ext uri="{FF2B5EF4-FFF2-40B4-BE49-F238E27FC236}">
                <a16:creationId xmlns:a16="http://schemas.microsoft.com/office/drawing/2014/main" id="{FC8C410A-0FD1-0E89-DB91-2EE2A48510D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733785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6">
          <a:extLst>
            <a:ext uri="{FF2B5EF4-FFF2-40B4-BE49-F238E27FC236}">
              <a16:creationId xmlns:a16="http://schemas.microsoft.com/office/drawing/2014/main" id="{E7E024D8-5783-F4E8-C35C-6628929FC700}"/>
            </a:ext>
          </a:extLst>
        </p:cNvPr>
        <p:cNvGrpSpPr/>
        <p:nvPr/>
      </p:nvGrpSpPr>
      <p:grpSpPr>
        <a:xfrm>
          <a:off x="0" y="0"/>
          <a:ext cx="0" cy="0"/>
          <a:chOff x="0" y="0"/>
          <a:chExt cx="0" cy="0"/>
        </a:xfrm>
      </p:grpSpPr>
      <p:sp>
        <p:nvSpPr>
          <p:cNvPr id="1947" name="Google Shape;1947;g24ed99bf1a4_0_1458:notes">
            <a:extLst>
              <a:ext uri="{FF2B5EF4-FFF2-40B4-BE49-F238E27FC236}">
                <a16:creationId xmlns:a16="http://schemas.microsoft.com/office/drawing/2014/main" id="{81EFBBCC-EE2B-350E-25CF-4F97A1A8C50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8" name="Google Shape;1948;g24ed99bf1a4_0_1458:notes">
            <a:extLst>
              <a:ext uri="{FF2B5EF4-FFF2-40B4-BE49-F238E27FC236}">
                <a16:creationId xmlns:a16="http://schemas.microsoft.com/office/drawing/2014/main" id="{86C31891-B3AB-2214-DB84-B060D4A6A96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298709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9">
          <a:extLst>
            <a:ext uri="{FF2B5EF4-FFF2-40B4-BE49-F238E27FC236}">
              <a16:creationId xmlns:a16="http://schemas.microsoft.com/office/drawing/2014/main" id="{ECE3CBAD-0330-3EA7-68DF-DF3526BB147E}"/>
            </a:ext>
          </a:extLst>
        </p:cNvPr>
        <p:cNvGrpSpPr/>
        <p:nvPr/>
      </p:nvGrpSpPr>
      <p:grpSpPr>
        <a:xfrm>
          <a:off x="0" y="0"/>
          <a:ext cx="0" cy="0"/>
          <a:chOff x="0" y="0"/>
          <a:chExt cx="0" cy="0"/>
        </a:xfrm>
      </p:grpSpPr>
      <p:sp>
        <p:nvSpPr>
          <p:cNvPr id="1730" name="Google Shape;1730;g24ed99bf1a4_0_481:notes">
            <a:extLst>
              <a:ext uri="{FF2B5EF4-FFF2-40B4-BE49-F238E27FC236}">
                <a16:creationId xmlns:a16="http://schemas.microsoft.com/office/drawing/2014/main" id="{AFAA9717-60C4-896C-1954-F9AE5A9391A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1" name="Google Shape;1731;g24ed99bf1a4_0_481:notes">
            <a:extLst>
              <a:ext uri="{FF2B5EF4-FFF2-40B4-BE49-F238E27FC236}">
                <a16:creationId xmlns:a16="http://schemas.microsoft.com/office/drawing/2014/main" id="{6D73E666-B5E8-A599-E79F-0D3F4F92DF3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328530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3">
          <a:extLst>
            <a:ext uri="{FF2B5EF4-FFF2-40B4-BE49-F238E27FC236}">
              <a16:creationId xmlns:a16="http://schemas.microsoft.com/office/drawing/2014/main" id="{7442342E-EDFC-3A1A-43AF-B793A0195F60}"/>
            </a:ext>
          </a:extLst>
        </p:cNvPr>
        <p:cNvGrpSpPr/>
        <p:nvPr/>
      </p:nvGrpSpPr>
      <p:grpSpPr>
        <a:xfrm>
          <a:off x="0" y="0"/>
          <a:ext cx="0" cy="0"/>
          <a:chOff x="0" y="0"/>
          <a:chExt cx="0" cy="0"/>
        </a:xfrm>
      </p:grpSpPr>
      <p:sp>
        <p:nvSpPr>
          <p:cNvPr id="1664" name="Google Shape;1664;g24e6b4d5c31_0_143:notes">
            <a:extLst>
              <a:ext uri="{FF2B5EF4-FFF2-40B4-BE49-F238E27FC236}">
                <a16:creationId xmlns:a16="http://schemas.microsoft.com/office/drawing/2014/main" id="{477E89DD-6B1C-6620-21C5-78DD4929176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5" name="Google Shape;1665;g24e6b4d5c31_0_143:notes">
            <a:extLst>
              <a:ext uri="{FF2B5EF4-FFF2-40B4-BE49-F238E27FC236}">
                <a16:creationId xmlns:a16="http://schemas.microsoft.com/office/drawing/2014/main" id="{DDFDC1B0-BF3B-F44B-B915-A12775A5254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659294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3255180" y="-2900775"/>
            <a:ext cx="10039930" cy="6871129"/>
            <a:chOff x="-3102780" y="-2727750"/>
            <a:chExt cx="10039930" cy="6871129"/>
          </a:xfrm>
        </p:grpSpPr>
        <p:grpSp>
          <p:nvGrpSpPr>
            <p:cNvPr id="10" name="Google Shape;10;p2"/>
            <p:cNvGrpSpPr/>
            <p:nvPr/>
          </p:nvGrpSpPr>
          <p:grpSpPr>
            <a:xfrm rot="-7778255">
              <a:off x="-2414440" y="-1445047"/>
              <a:ext cx="5355679" cy="4305724"/>
              <a:chOff x="7103825" y="-713112"/>
              <a:chExt cx="3785226" cy="3043150"/>
            </a:xfrm>
          </p:grpSpPr>
          <p:sp>
            <p:nvSpPr>
              <p:cNvPr id="11" name="Google Shape;11;p2"/>
              <p:cNvSpPr/>
              <p:nvPr/>
            </p:nvSpPr>
            <p:spPr>
              <a:xfrm rot="-3600017">
                <a:off x="7761095" y="-21"/>
                <a:ext cx="2152450" cy="1864030"/>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2" name="Google Shape;12;p2"/>
              <p:cNvPicPr preferRelativeResize="0"/>
              <p:nvPr/>
            </p:nvPicPr>
            <p:blipFill rotWithShape="1">
              <a:blip r:embed="rId2">
                <a:alphaModFix/>
              </a:blip>
              <a:srcRect t="17657" b="17663"/>
              <a:stretch/>
            </p:blipFill>
            <p:spPr>
              <a:xfrm>
                <a:off x="7103825" y="-713112"/>
                <a:ext cx="3785226" cy="2888974"/>
              </a:xfrm>
              <a:prstGeom prst="rect">
                <a:avLst/>
              </a:prstGeom>
              <a:noFill/>
              <a:ln>
                <a:noFill/>
              </a:ln>
            </p:spPr>
          </p:pic>
        </p:grpSp>
        <p:sp>
          <p:nvSpPr>
            <p:cNvPr id="13" name="Google Shape;13;p2"/>
            <p:cNvSpPr/>
            <p:nvPr/>
          </p:nvSpPr>
          <p:spPr>
            <a:xfrm>
              <a:off x="-289323" y="-166742"/>
              <a:ext cx="1421047" cy="2833357"/>
            </a:xfrm>
            <a:custGeom>
              <a:avLst/>
              <a:gdLst/>
              <a:ahLst/>
              <a:cxnLst/>
              <a:rect l="l" t="t" r="r" b="b"/>
              <a:pathLst>
                <a:path w="34647" h="69081" extrusionOk="0">
                  <a:moveTo>
                    <a:pt x="34434" y="1"/>
                  </a:moveTo>
                  <a:lnTo>
                    <a:pt x="25429" y="8990"/>
                  </a:lnTo>
                  <a:lnTo>
                    <a:pt x="25383" y="9051"/>
                  </a:lnTo>
                  <a:lnTo>
                    <a:pt x="25383" y="32651"/>
                  </a:lnTo>
                  <a:lnTo>
                    <a:pt x="15130" y="42920"/>
                  </a:lnTo>
                  <a:lnTo>
                    <a:pt x="15084" y="42951"/>
                  </a:lnTo>
                  <a:lnTo>
                    <a:pt x="15084" y="60472"/>
                  </a:lnTo>
                  <a:lnTo>
                    <a:pt x="9614" y="65957"/>
                  </a:lnTo>
                  <a:lnTo>
                    <a:pt x="0" y="65957"/>
                  </a:lnTo>
                  <a:lnTo>
                    <a:pt x="0" y="69080"/>
                  </a:lnTo>
                  <a:lnTo>
                    <a:pt x="320" y="69080"/>
                  </a:lnTo>
                  <a:lnTo>
                    <a:pt x="320" y="66262"/>
                  </a:lnTo>
                  <a:lnTo>
                    <a:pt x="9751" y="66262"/>
                  </a:lnTo>
                  <a:lnTo>
                    <a:pt x="15389" y="60609"/>
                  </a:lnTo>
                  <a:lnTo>
                    <a:pt x="15389" y="43088"/>
                  </a:lnTo>
                  <a:lnTo>
                    <a:pt x="25658" y="32819"/>
                  </a:lnTo>
                  <a:lnTo>
                    <a:pt x="25688" y="32788"/>
                  </a:lnTo>
                  <a:lnTo>
                    <a:pt x="25688" y="9188"/>
                  </a:lnTo>
                  <a:lnTo>
                    <a:pt x="34647" y="214"/>
                  </a:lnTo>
                  <a:lnTo>
                    <a:pt x="34434" y="1"/>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2700000">
              <a:off x="917817" y="-2200499"/>
              <a:ext cx="3153371" cy="5119296"/>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201475" y="-361175"/>
              <a:ext cx="7138625" cy="819350"/>
            </a:xfrm>
            <a:custGeom>
              <a:avLst/>
              <a:gdLst/>
              <a:ahLst/>
              <a:cxnLst/>
              <a:rect l="l" t="t" r="r" b="b"/>
              <a:pathLst>
                <a:path w="285545" h="32774" extrusionOk="0">
                  <a:moveTo>
                    <a:pt x="0" y="32774"/>
                  </a:moveTo>
                  <a:lnTo>
                    <a:pt x="188861" y="32774"/>
                  </a:lnTo>
                  <a:lnTo>
                    <a:pt x="221636" y="0"/>
                  </a:lnTo>
                  <a:lnTo>
                    <a:pt x="285545" y="0"/>
                  </a:lnTo>
                </a:path>
              </a:pathLst>
            </a:custGeom>
            <a:noFill/>
            <a:ln w="9525" cap="flat" cmpd="sng">
              <a:solidFill>
                <a:schemeClr val="dk2"/>
              </a:solidFill>
              <a:prstDash val="solid"/>
              <a:round/>
              <a:headEnd type="none" w="med" len="med"/>
              <a:tailEnd type="none" w="med" len="med"/>
            </a:ln>
          </p:spPr>
        </p:sp>
        <p:sp>
          <p:nvSpPr>
            <p:cNvPr id="16" name="Google Shape;16;p2"/>
            <p:cNvSpPr/>
            <p:nvPr/>
          </p:nvSpPr>
          <p:spPr>
            <a:xfrm rot="5400000">
              <a:off x="1110859" y="-1245788"/>
              <a:ext cx="577450" cy="3045475"/>
            </a:xfrm>
            <a:custGeom>
              <a:avLst/>
              <a:gdLst/>
              <a:ahLst/>
              <a:cxnLst/>
              <a:rect l="l" t="t" r="r" b="b"/>
              <a:pathLst>
                <a:path w="14079" h="48146" extrusionOk="0">
                  <a:moveTo>
                    <a:pt x="13866" y="0"/>
                  </a:moveTo>
                  <a:lnTo>
                    <a:pt x="5867" y="7999"/>
                  </a:lnTo>
                  <a:lnTo>
                    <a:pt x="5836" y="8045"/>
                  </a:lnTo>
                  <a:lnTo>
                    <a:pt x="5836" y="31737"/>
                  </a:lnTo>
                  <a:lnTo>
                    <a:pt x="1" y="37541"/>
                  </a:lnTo>
                  <a:lnTo>
                    <a:pt x="1" y="48146"/>
                  </a:lnTo>
                  <a:lnTo>
                    <a:pt x="306" y="48146"/>
                  </a:lnTo>
                  <a:lnTo>
                    <a:pt x="306" y="37679"/>
                  </a:lnTo>
                  <a:lnTo>
                    <a:pt x="6141" y="31874"/>
                  </a:lnTo>
                  <a:lnTo>
                    <a:pt x="6141" y="8167"/>
                  </a:lnTo>
                  <a:lnTo>
                    <a:pt x="14079" y="229"/>
                  </a:lnTo>
                  <a:lnTo>
                    <a:pt x="13866" y="0"/>
                  </a:lnTo>
                  <a:close/>
                </a:path>
              </a:pathLst>
            </a:custGeom>
            <a:gradFill>
              <a:gsLst>
                <a:gs pos="0">
                  <a:srgbClr val="9900FF">
                    <a:alpha val="46666"/>
                  </a:srgbClr>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rot="5400000">
              <a:off x="654013" y="-781254"/>
              <a:ext cx="687411" cy="2731351"/>
            </a:xfrm>
            <a:custGeom>
              <a:avLst/>
              <a:gdLst/>
              <a:ahLst/>
              <a:cxnLst/>
              <a:rect l="l" t="t" r="r" b="b"/>
              <a:pathLst>
                <a:path w="16760" h="43180" extrusionOk="0">
                  <a:moveTo>
                    <a:pt x="16531" y="1"/>
                  </a:moveTo>
                  <a:lnTo>
                    <a:pt x="4403" y="12159"/>
                  </a:lnTo>
                  <a:lnTo>
                    <a:pt x="4342" y="12190"/>
                  </a:lnTo>
                  <a:lnTo>
                    <a:pt x="4342" y="25734"/>
                  </a:lnTo>
                  <a:lnTo>
                    <a:pt x="0" y="30077"/>
                  </a:lnTo>
                  <a:lnTo>
                    <a:pt x="8746" y="38822"/>
                  </a:lnTo>
                  <a:lnTo>
                    <a:pt x="8746" y="43180"/>
                  </a:lnTo>
                  <a:lnTo>
                    <a:pt x="9066" y="43180"/>
                  </a:lnTo>
                  <a:lnTo>
                    <a:pt x="9066" y="38700"/>
                  </a:lnTo>
                  <a:lnTo>
                    <a:pt x="442" y="30077"/>
                  </a:lnTo>
                  <a:lnTo>
                    <a:pt x="4662" y="25872"/>
                  </a:lnTo>
                  <a:lnTo>
                    <a:pt x="4662" y="12327"/>
                  </a:lnTo>
                  <a:lnTo>
                    <a:pt x="16760" y="230"/>
                  </a:lnTo>
                  <a:lnTo>
                    <a:pt x="16531" y="1"/>
                  </a:lnTo>
                  <a:close/>
                </a:path>
              </a:pathLst>
            </a:custGeom>
            <a:gradFill>
              <a:gsLst>
                <a:gs pos="0">
                  <a:srgbClr val="9900FF">
                    <a:alpha val="46666"/>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 name="Google Shape;18;p2"/>
            <p:cNvGrpSpPr/>
            <p:nvPr/>
          </p:nvGrpSpPr>
          <p:grpSpPr>
            <a:xfrm flipH="1">
              <a:off x="4446909" y="391151"/>
              <a:ext cx="134044" cy="134013"/>
              <a:chOff x="1101075" y="2142375"/>
              <a:chExt cx="439200" cy="439100"/>
            </a:xfrm>
          </p:grpSpPr>
          <p:sp>
            <p:nvSpPr>
              <p:cNvPr id="19" name="Google Shape;19;p2"/>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 name="Google Shape;21;p2"/>
            <p:cNvGrpSpPr/>
            <p:nvPr/>
          </p:nvGrpSpPr>
          <p:grpSpPr>
            <a:xfrm flipH="1">
              <a:off x="1373609" y="694563"/>
              <a:ext cx="134044" cy="134013"/>
              <a:chOff x="1101075" y="2142375"/>
              <a:chExt cx="439200" cy="439100"/>
            </a:xfrm>
          </p:grpSpPr>
          <p:sp>
            <p:nvSpPr>
              <p:cNvPr id="22" name="Google Shape;22;p2"/>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 name="Google Shape;24;p2"/>
            <p:cNvGrpSpPr/>
            <p:nvPr/>
          </p:nvGrpSpPr>
          <p:grpSpPr>
            <a:xfrm flipH="1">
              <a:off x="1086834" y="957463"/>
              <a:ext cx="134044" cy="134013"/>
              <a:chOff x="1101075" y="2142375"/>
              <a:chExt cx="439200" cy="439100"/>
            </a:xfrm>
          </p:grpSpPr>
          <p:sp>
            <p:nvSpPr>
              <p:cNvPr id="25" name="Google Shape;25;p2"/>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 name="Google Shape;27;p2"/>
            <p:cNvGrpSpPr/>
            <p:nvPr/>
          </p:nvGrpSpPr>
          <p:grpSpPr>
            <a:xfrm flipH="1">
              <a:off x="277709" y="957463"/>
              <a:ext cx="134044" cy="134013"/>
              <a:chOff x="1101075" y="2142375"/>
              <a:chExt cx="439200" cy="439100"/>
            </a:xfrm>
          </p:grpSpPr>
          <p:sp>
            <p:nvSpPr>
              <p:cNvPr id="28" name="Google Shape;28;p2"/>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 name="Google Shape;30;p2"/>
            <p:cNvGrpSpPr/>
            <p:nvPr/>
          </p:nvGrpSpPr>
          <p:grpSpPr>
            <a:xfrm flipH="1">
              <a:off x="277709" y="640813"/>
              <a:ext cx="134044" cy="134013"/>
              <a:chOff x="1101075" y="2142375"/>
              <a:chExt cx="439200" cy="439100"/>
            </a:xfrm>
          </p:grpSpPr>
          <p:sp>
            <p:nvSpPr>
              <p:cNvPr id="31" name="Google Shape;31;p2"/>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3" name="Google Shape;33;p2"/>
          <p:cNvGrpSpPr/>
          <p:nvPr/>
        </p:nvGrpSpPr>
        <p:grpSpPr>
          <a:xfrm>
            <a:off x="6385735" y="3039700"/>
            <a:ext cx="3920501" cy="3213899"/>
            <a:chOff x="6309535" y="2842975"/>
            <a:chExt cx="3920501" cy="3213899"/>
          </a:xfrm>
        </p:grpSpPr>
        <p:pic>
          <p:nvPicPr>
            <p:cNvPr id="34" name="Google Shape;34;p2"/>
            <p:cNvPicPr preferRelativeResize="0"/>
            <p:nvPr/>
          </p:nvPicPr>
          <p:blipFill rotWithShape="1">
            <a:blip r:embed="rId3">
              <a:alphaModFix/>
            </a:blip>
            <a:srcRect l="16960" t="24718" r="7121" b="26177"/>
            <a:stretch/>
          </p:blipFill>
          <p:spPr>
            <a:xfrm>
              <a:off x="6309535" y="3064650"/>
              <a:ext cx="3920501" cy="2992224"/>
            </a:xfrm>
            <a:prstGeom prst="rect">
              <a:avLst/>
            </a:prstGeom>
            <a:noFill/>
            <a:ln>
              <a:noFill/>
            </a:ln>
          </p:spPr>
        </p:pic>
        <p:sp>
          <p:nvSpPr>
            <p:cNvPr id="35" name="Google Shape;35;p2"/>
            <p:cNvSpPr/>
            <p:nvPr/>
          </p:nvSpPr>
          <p:spPr>
            <a:xfrm rot="10800000">
              <a:off x="7535449" y="2941132"/>
              <a:ext cx="981776" cy="2307791"/>
            </a:xfrm>
            <a:custGeom>
              <a:avLst/>
              <a:gdLst/>
              <a:ahLst/>
              <a:cxnLst/>
              <a:rect l="l" t="t" r="r" b="b"/>
              <a:pathLst>
                <a:path w="23937" h="56267"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chemeClr val="lt2"/>
                </a:gs>
                <a:gs pos="40000">
                  <a:srgbClr val="FF9900">
                    <a:alpha val="40784"/>
                  </a:srgbClr>
                </a:gs>
                <a:gs pos="100000">
                  <a:srgbClr val="FFFFFF">
                    <a:alpha val="0"/>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rot="10800000">
              <a:off x="7694795" y="2941747"/>
              <a:ext cx="981776" cy="2307791"/>
            </a:xfrm>
            <a:custGeom>
              <a:avLst/>
              <a:gdLst/>
              <a:ahLst/>
              <a:cxnLst/>
              <a:rect l="l" t="t" r="r" b="b"/>
              <a:pathLst>
                <a:path w="23937" h="56267" extrusionOk="0">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lt2"/>
                </a:gs>
                <a:gs pos="40000">
                  <a:srgbClr val="FF9900">
                    <a:alpha val="40784"/>
                  </a:srgbClr>
                </a:gs>
                <a:gs pos="100000">
                  <a:srgbClr val="FFFFFF">
                    <a:alpha val="0"/>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 name="Google Shape;37;p2"/>
            <p:cNvGrpSpPr/>
            <p:nvPr/>
          </p:nvGrpSpPr>
          <p:grpSpPr>
            <a:xfrm>
              <a:off x="7280400" y="3719575"/>
              <a:ext cx="582050" cy="582425"/>
              <a:chOff x="959750" y="3039275"/>
              <a:chExt cx="582050" cy="582425"/>
            </a:xfrm>
          </p:grpSpPr>
          <p:sp>
            <p:nvSpPr>
              <p:cNvPr id="38" name="Google Shape;38;p2"/>
              <p:cNvSpPr/>
              <p:nvPr/>
            </p:nvSpPr>
            <p:spPr>
              <a:xfrm>
                <a:off x="959750" y="3498275"/>
                <a:ext cx="123450" cy="123425"/>
              </a:xfrm>
              <a:custGeom>
                <a:avLst/>
                <a:gdLst/>
                <a:ahLst/>
                <a:cxnLst/>
                <a:rect l="l" t="t" r="r" b="b"/>
                <a:pathLst>
                  <a:path w="4938" h="4937" extrusionOk="0">
                    <a:moveTo>
                      <a:pt x="1403" y="0"/>
                    </a:moveTo>
                    <a:lnTo>
                      <a:pt x="1" y="1402"/>
                    </a:lnTo>
                    <a:lnTo>
                      <a:pt x="3536" y="4937"/>
                    </a:lnTo>
                    <a:lnTo>
                      <a:pt x="4937" y="3535"/>
                    </a:lnTo>
                    <a:lnTo>
                      <a:pt x="1403"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1035950" y="3421700"/>
                <a:ext cx="123425" cy="123825"/>
              </a:xfrm>
              <a:custGeom>
                <a:avLst/>
                <a:gdLst/>
                <a:ahLst/>
                <a:cxnLst/>
                <a:rect l="l" t="t" r="r" b="b"/>
                <a:pathLst>
                  <a:path w="4937" h="4953" extrusionOk="0">
                    <a:moveTo>
                      <a:pt x="1402" y="1"/>
                    </a:moveTo>
                    <a:lnTo>
                      <a:pt x="0" y="1403"/>
                    </a:lnTo>
                    <a:lnTo>
                      <a:pt x="3535" y="4952"/>
                    </a:lnTo>
                    <a:lnTo>
                      <a:pt x="4937" y="3551"/>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1112500" y="3345525"/>
                <a:ext cx="123825" cy="123450"/>
              </a:xfrm>
              <a:custGeom>
                <a:avLst/>
                <a:gdLst/>
                <a:ahLst/>
                <a:cxnLst/>
                <a:rect l="l" t="t" r="r" b="b"/>
                <a:pathLst>
                  <a:path w="4953" h="4938" extrusionOk="0">
                    <a:moveTo>
                      <a:pt x="1402" y="1"/>
                    </a:moveTo>
                    <a:lnTo>
                      <a:pt x="1" y="1402"/>
                    </a:lnTo>
                    <a:lnTo>
                      <a:pt x="3551" y="4937"/>
                    </a:lnTo>
                    <a:lnTo>
                      <a:pt x="4952" y="3535"/>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1188675" y="3268975"/>
                <a:ext cx="123825" cy="123425"/>
              </a:xfrm>
              <a:custGeom>
                <a:avLst/>
                <a:gdLst/>
                <a:ahLst/>
                <a:cxnLst/>
                <a:rect l="l" t="t" r="r" b="b"/>
                <a:pathLst>
                  <a:path w="4953" h="4937" extrusionOk="0">
                    <a:moveTo>
                      <a:pt x="1402" y="0"/>
                    </a:moveTo>
                    <a:lnTo>
                      <a:pt x="1" y="1402"/>
                    </a:lnTo>
                    <a:lnTo>
                      <a:pt x="3551" y="4937"/>
                    </a:lnTo>
                    <a:lnTo>
                      <a:pt x="4952" y="3550"/>
                    </a:lnTo>
                    <a:lnTo>
                      <a:pt x="1402"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1265625" y="3192800"/>
                <a:ext cx="123425" cy="123425"/>
              </a:xfrm>
              <a:custGeom>
                <a:avLst/>
                <a:gdLst/>
                <a:ahLst/>
                <a:cxnLst/>
                <a:rect l="l" t="t" r="r" b="b"/>
                <a:pathLst>
                  <a:path w="4937" h="4937" extrusionOk="0">
                    <a:moveTo>
                      <a:pt x="1402" y="0"/>
                    </a:moveTo>
                    <a:lnTo>
                      <a:pt x="0" y="1386"/>
                    </a:lnTo>
                    <a:lnTo>
                      <a:pt x="3535" y="4936"/>
                    </a:lnTo>
                    <a:lnTo>
                      <a:pt x="4937" y="3535"/>
                    </a:lnTo>
                    <a:lnTo>
                      <a:pt x="1402"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1341800" y="3116225"/>
                <a:ext cx="123450" cy="123450"/>
              </a:xfrm>
              <a:custGeom>
                <a:avLst/>
                <a:gdLst/>
                <a:ahLst/>
                <a:cxnLst/>
                <a:rect l="l" t="t" r="r" b="b"/>
                <a:pathLst>
                  <a:path w="4938" h="4938" extrusionOk="0">
                    <a:moveTo>
                      <a:pt x="1402" y="1"/>
                    </a:moveTo>
                    <a:lnTo>
                      <a:pt x="1" y="1402"/>
                    </a:lnTo>
                    <a:lnTo>
                      <a:pt x="3535" y="4937"/>
                    </a:lnTo>
                    <a:lnTo>
                      <a:pt x="4937" y="3535"/>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1418375" y="3039275"/>
                <a:ext cx="123425" cy="123825"/>
              </a:xfrm>
              <a:custGeom>
                <a:avLst/>
                <a:gdLst/>
                <a:ahLst/>
                <a:cxnLst/>
                <a:rect l="l" t="t" r="r" b="b"/>
                <a:pathLst>
                  <a:path w="4937" h="4953" extrusionOk="0">
                    <a:moveTo>
                      <a:pt x="1387" y="1"/>
                    </a:moveTo>
                    <a:lnTo>
                      <a:pt x="0" y="1403"/>
                    </a:lnTo>
                    <a:lnTo>
                      <a:pt x="3535" y="4953"/>
                    </a:lnTo>
                    <a:lnTo>
                      <a:pt x="4936" y="3551"/>
                    </a:lnTo>
                    <a:lnTo>
                      <a:pt x="1387"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2"/>
            <p:cNvSpPr/>
            <p:nvPr/>
          </p:nvSpPr>
          <p:spPr>
            <a:xfrm>
              <a:off x="8430775" y="2842975"/>
              <a:ext cx="480893" cy="475828"/>
            </a:xfrm>
            <a:custGeom>
              <a:avLst/>
              <a:gdLst/>
              <a:ahLst/>
              <a:cxnLst/>
              <a:rect l="l" t="t" r="r" b="b"/>
              <a:pathLst>
                <a:path w="36171" h="35790" extrusionOk="0">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 name="Google Shape;46;p2"/>
            <p:cNvGrpSpPr/>
            <p:nvPr/>
          </p:nvGrpSpPr>
          <p:grpSpPr>
            <a:xfrm>
              <a:off x="8337812" y="3492483"/>
              <a:ext cx="699928" cy="1651024"/>
              <a:chOff x="8337812" y="3492483"/>
              <a:chExt cx="699928" cy="1651024"/>
            </a:xfrm>
          </p:grpSpPr>
          <p:sp>
            <p:nvSpPr>
              <p:cNvPr id="47" name="Google Shape;47;p2"/>
              <p:cNvSpPr/>
              <p:nvPr/>
            </p:nvSpPr>
            <p:spPr>
              <a:xfrm>
                <a:off x="8337812" y="3492483"/>
                <a:ext cx="483116" cy="1013645"/>
              </a:xfrm>
              <a:custGeom>
                <a:avLst/>
                <a:gdLst/>
                <a:ahLst/>
                <a:cxnLst/>
                <a:rect l="l" t="t" r="r" b="b"/>
                <a:pathLst>
                  <a:path w="11779" h="24714" extrusionOk="0">
                    <a:moveTo>
                      <a:pt x="6735" y="1"/>
                    </a:moveTo>
                    <a:lnTo>
                      <a:pt x="1" y="6750"/>
                    </a:lnTo>
                    <a:lnTo>
                      <a:pt x="229" y="6964"/>
                    </a:lnTo>
                    <a:lnTo>
                      <a:pt x="6415" y="763"/>
                    </a:lnTo>
                    <a:lnTo>
                      <a:pt x="6415" y="13165"/>
                    </a:lnTo>
                    <a:lnTo>
                      <a:pt x="11458" y="13165"/>
                    </a:lnTo>
                    <a:lnTo>
                      <a:pt x="11458" y="24713"/>
                    </a:lnTo>
                    <a:lnTo>
                      <a:pt x="11778" y="24713"/>
                    </a:lnTo>
                    <a:lnTo>
                      <a:pt x="11778" y="12860"/>
                    </a:lnTo>
                    <a:lnTo>
                      <a:pt x="6735" y="12860"/>
                    </a:lnTo>
                    <a:lnTo>
                      <a:pt x="6735" y="1"/>
                    </a:lnTo>
                    <a:close/>
                  </a:path>
                </a:pathLst>
              </a:custGeom>
              <a:gradFill>
                <a:gsLst>
                  <a:gs pos="0">
                    <a:srgbClr val="0C0A9E">
                      <a:alpha val="37254"/>
                    </a:srgbClr>
                  </a:gs>
                  <a:gs pos="100000">
                    <a:srgbClr val="FFFFFF">
                      <a:alpha val="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8698380" y="3916789"/>
                <a:ext cx="246869" cy="1226718"/>
              </a:xfrm>
              <a:custGeom>
                <a:avLst/>
                <a:gdLst/>
                <a:ahLst/>
                <a:cxnLst/>
                <a:rect l="l" t="t" r="r" b="b"/>
                <a:pathLst>
                  <a:path w="6019" h="29909" extrusionOk="0">
                    <a:moveTo>
                      <a:pt x="1" y="1"/>
                    </a:moveTo>
                    <a:lnTo>
                      <a:pt x="1" y="306"/>
                    </a:lnTo>
                    <a:lnTo>
                      <a:pt x="5699" y="306"/>
                    </a:lnTo>
                    <a:lnTo>
                      <a:pt x="5699" y="29909"/>
                    </a:lnTo>
                    <a:lnTo>
                      <a:pt x="6019" y="29909"/>
                    </a:lnTo>
                    <a:lnTo>
                      <a:pt x="6019" y="1"/>
                    </a:lnTo>
                    <a:close/>
                  </a:path>
                </a:pathLst>
              </a:custGeom>
              <a:gradFill>
                <a:gsLst>
                  <a:gs pos="0">
                    <a:srgbClr val="0C0A9E">
                      <a:alpha val="37254"/>
                    </a:srgbClr>
                  </a:gs>
                  <a:gs pos="100000">
                    <a:srgbClr val="FFFFFF">
                      <a:alpha val="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8790871" y="3823684"/>
                <a:ext cx="246869" cy="1226718"/>
              </a:xfrm>
              <a:custGeom>
                <a:avLst/>
                <a:gdLst/>
                <a:ahLst/>
                <a:cxnLst/>
                <a:rect l="l" t="t" r="r" b="b"/>
                <a:pathLst>
                  <a:path w="6019" h="29909" extrusionOk="0">
                    <a:moveTo>
                      <a:pt x="1" y="1"/>
                    </a:moveTo>
                    <a:lnTo>
                      <a:pt x="1" y="305"/>
                    </a:lnTo>
                    <a:lnTo>
                      <a:pt x="5714" y="305"/>
                    </a:lnTo>
                    <a:lnTo>
                      <a:pt x="5714" y="29909"/>
                    </a:lnTo>
                    <a:lnTo>
                      <a:pt x="6019" y="29909"/>
                    </a:lnTo>
                    <a:lnTo>
                      <a:pt x="6019" y="1"/>
                    </a:lnTo>
                    <a:close/>
                  </a:path>
                </a:pathLst>
              </a:custGeom>
              <a:gradFill>
                <a:gsLst>
                  <a:gs pos="0">
                    <a:srgbClr val="0C0A9E">
                      <a:alpha val="37254"/>
                    </a:srgbClr>
                  </a:gs>
                  <a:gs pos="100000">
                    <a:srgbClr val="FFFFFF">
                      <a:alpha val="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 name="Google Shape;50;p2"/>
            <p:cNvGrpSpPr/>
            <p:nvPr/>
          </p:nvGrpSpPr>
          <p:grpSpPr>
            <a:xfrm>
              <a:off x="7945225" y="4302000"/>
              <a:ext cx="904666" cy="726121"/>
              <a:chOff x="7945225" y="4302000"/>
              <a:chExt cx="904666" cy="726121"/>
            </a:xfrm>
          </p:grpSpPr>
          <p:sp>
            <p:nvSpPr>
              <p:cNvPr id="51" name="Google Shape;51;p2"/>
              <p:cNvSpPr/>
              <p:nvPr/>
            </p:nvSpPr>
            <p:spPr>
              <a:xfrm>
                <a:off x="8176775" y="4445200"/>
                <a:ext cx="673116" cy="582921"/>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8164350" y="43020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7945225" y="44452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4" name="Google Shape;54;p2"/>
          <p:cNvSpPr txBox="1">
            <a:spLocks noGrp="1"/>
          </p:cNvSpPr>
          <p:nvPr>
            <p:ph type="ctrTitle"/>
          </p:nvPr>
        </p:nvSpPr>
        <p:spPr>
          <a:xfrm>
            <a:off x="1096850" y="816324"/>
            <a:ext cx="6974700" cy="2326500"/>
          </a:xfrm>
          <a:prstGeom prst="rect">
            <a:avLst/>
          </a:prstGeom>
        </p:spPr>
        <p:txBody>
          <a:bodyPr spcFirstLastPara="1" wrap="square" lIns="91425" tIns="91425" rIns="91425" bIns="91425" anchor="b" anchorCtr="0">
            <a:noAutofit/>
          </a:bodyPr>
          <a:lstStyle>
            <a:lvl1pPr lvl="0">
              <a:lnSpc>
                <a:spcPct val="115000"/>
              </a:lnSpc>
              <a:spcBef>
                <a:spcPts val="0"/>
              </a:spcBef>
              <a:spcAft>
                <a:spcPts val="0"/>
              </a:spcAft>
              <a:buClr>
                <a:srgbClr val="191919"/>
              </a:buClr>
              <a:buSzPts val="5200"/>
              <a:buNone/>
              <a:defRPr sz="4500"/>
            </a:lvl1pPr>
            <a:lvl2pPr lvl="1" algn="ctr">
              <a:spcBef>
                <a:spcPts val="0"/>
              </a:spcBef>
              <a:spcAft>
                <a:spcPts val="0"/>
              </a:spcAft>
              <a:buClr>
                <a:schemeClr val="dk1"/>
              </a:buClr>
              <a:buSzPts val="5200"/>
              <a:buNone/>
              <a:defRPr sz="5200">
                <a:solidFill>
                  <a:schemeClr val="dk1"/>
                </a:solidFill>
              </a:defRPr>
            </a:lvl2pPr>
            <a:lvl3pPr lvl="2" algn="ctr">
              <a:spcBef>
                <a:spcPts val="0"/>
              </a:spcBef>
              <a:spcAft>
                <a:spcPts val="0"/>
              </a:spcAft>
              <a:buClr>
                <a:schemeClr val="dk1"/>
              </a:buClr>
              <a:buSzPts val="5200"/>
              <a:buNone/>
              <a:defRPr sz="5200">
                <a:solidFill>
                  <a:schemeClr val="dk1"/>
                </a:solidFill>
              </a:defRPr>
            </a:lvl3pPr>
            <a:lvl4pPr lvl="3" algn="ctr">
              <a:spcBef>
                <a:spcPts val="0"/>
              </a:spcBef>
              <a:spcAft>
                <a:spcPts val="0"/>
              </a:spcAft>
              <a:buClr>
                <a:schemeClr val="dk1"/>
              </a:buClr>
              <a:buSzPts val="5200"/>
              <a:buNone/>
              <a:defRPr sz="5200">
                <a:solidFill>
                  <a:schemeClr val="dk1"/>
                </a:solidFill>
              </a:defRPr>
            </a:lvl4pPr>
            <a:lvl5pPr lvl="4" algn="ctr">
              <a:spcBef>
                <a:spcPts val="0"/>
              </a:spcBef>
              <a:spcAft>
                <a:spcPts val="0"/>
              </a:spcAft>
              <a:buClr>
                <a:schemeClr val="dk1"/>
              </a:buClr>
              <a:buSzPts val="5200"/>
              <a:buNone/>
              <a:defRPr sz="5200">
                <a:solidFill>
                  <a:schemeClr val="dk1"/>
                </a:solidFill>
              </a:defRPr>
            </a:lvl5pPr>
            <a:lvl6pPr lvl="5" algn="ctr">
              <a:spcBef>
                <a:spcPts val="0"/>
              </a:spcBef>
              <a:spcAft>
                <a:spcPts val="0"/>
              </a:spcAft>
              <a:buClr>
                <a:schemeClr val="dk1"/>
              </a:buClr>
              <a:buSzPts val="5200"/>
              <a:buNone/>
              <a:defRPr sz="5200">
                <a:solidFill>
                  <a:schemeClr val="dk1"/>
                </a:solidFill>
              </a:defRPr>
            </a:lvl6pPr>
            <a:lvl7pPr lvl="6" algn="ctr">
              <a:spcBef>
                <a:spcPts val="0"/>
              </a:spcBef>
              <a:spcAft>
                <a:spcPts val="0"/>
              </a:spcAft>
              <a:buClr>
                <a:schemeClr val="dk1"/>
              </a:buClr>
              <a:buSzPts val="5200"/>
              <a:buNone/>
              <a:defRPr sz="5200">
                <a:solidFill>
                  <a:schemeClr val="dk1"/>
                </a:solidFill>
              </a:defRPr>
            </a:lvl7pPr>
            <a:lvl8pPr lvl="7" algn="ctr">
              <a:spcBef>
                <a:spcPts val="0"/>
              </a:spcBef>
              <a:spcAft>
                <a:spcPts val="0"/>
              </a:spcAft>
              <a:buClr>
                <a:schemeClr val="dk1"/>
              </a:buClr>
              <a:buSzPts val="5200"/>
              <a:buNone/>
              <a:defRPr sz="5200">
                <a:solidFill>
                  <a:schemeClr val="dk1"/>
                </a:solidFill>
              </a:defRPr>
            </a:lvl8pPr>
            <a:lvl9pPr lvl="8" algn="ctr">
              <a:spcBef>
                <a:spcPts val="0"/>
              </a:spcBef>
              <a:spcAft>
                <a:spcPts val="0"/>
              </a:spcAft>
              <a:buClr>
                <a:schemeClr val="dk1"/>
              </a:buClr>
              <a:buSzPts val="5200"/>
              <a:buNone/>
              <a:defRPr sz="5200">
                <a:solidFill>
                  <a:schemeClr val="dk1"/>
                </a:solidFill>
              </a:defRPr>
            </a:lvl9pPr>
          </a:lstStyle>
          <a:p>
            <a:endParaRPr/>
          </a:p>
        </p:txBody>
      </p:sp>
      <p:sp>
        <p:nvSpPr>
          <p:cNvPr id="55" name="Google Shape;55;p2"/>
          <p:cNvSpPr txBox="1">
            <a:spLocks noGrp="1"/>
          </p:cNvSpPr>
          <p:nvPr>
            <p:ph type="subTitle" idx="1"/>
          </p:nvPr>
        </p:nvSpPr>
        <p:spPr>
          <a:xfrm>
            <a:off x="1096850" y="3456250"/>
            <a:ext cx="4882500" cy="4758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grpSp>
        <p:nvGrpSpPr>
          <p:cNvPr id="56" name="Google Shape;56;p2"/>
          <p:cNvGrpSpPr/>
          <p:nvPr/>
        </p:nvGrpSpPr>
        <p:grpSpPr>
          <a:xfrm>
            <a:off x="-309885" y="3617406"/>
            <a:ext cx="1448824" cy="2238804"/>
            <a:chOff x="-309885" y="3617406"/>
            <a:chExt cx="1448824" cy="2238804"/>
          </a:xfrm>
        </p:grpSpPr>
        <p:grpSp>
          <p:nvGrpSpPr>
            <p:cNvPr id="57" name="Google Shape;57;p2"/>
            <p:cNvGrpSpPr/>
            <p:nvPr/>
          </p:nvGrpSpPr>
          <p:grpSpPr>
            <a:xfrm>
              <a:off x="-277007" y="3870159"/>
              <a:ext cx="981772" cy="1986051"/>
              <a:chOff x="-293545" y="3454371"/>
              <a:chExt cx="981772" cy="1986051"/>
            </a:xfrm>
          </p:grpSpPr>
          <p:sp>
            <p:nvSpPr>
              <p:cNvPr id="58" name="Google Shape;58;p2"/>
              <p:cNvSpPr/>
              <p:nvPr/>
            </p:nvSpPr>
            <p:spPr>
              <a:xfrm rot="10800000">
                <a:off x="-293545" y="3454371"/>
                <a:ext cx="844677" cy="1985522"/>
              </a:xfrm>
              <a:custGeom>
                <a:avLst/>
                <a:gdLst/>
                <a:ahLst/>
                <a:cxnLst/>
                <a:rect l="l" t="t" r="r" b="b"/>
                <a:pathLst>
                  <a:path w="23937" h="56267"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rot="10800000">
                <a:off x="-156450" y="3454901"/>
                <a:ext cx="844677" cy="1985522"/>
              </a:xfrm>
              <a:custGeom>
                <a:avLst/>
                <a:gdLst/>
                <a:ahLst/>
                <a:cxnLst/>
                <a:rect l="l" t="t" r="r" b="b"/>
                <a:pathLst>
                  <a:path w="23937" h="56267" extrusionOk="0">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 name="Google Shape;60;p2"/>
            <p:cNvGrpSpPr/>
            <p:nvPr/>
          </p:nvGrpSpPr>
          <p:grpSpPr>
            <a:xfrm>
              <a:off x="363249" y="4906873"/>
              <a:ext cx="699940" cy="478601"/>
              <a:chOff x="39722" y="4349021"/>
              <a:chExt cx="1061964" cy="726143"/>
            </a:xfrm>
          </p:grpSpPr>
          <p:grpSp>
            <p:nvGrpSpPr>
              <p:cNvPr id="61" name="Google Shape;61;p2"/>
              <p:cNvGrpSpPr/>
              <p:nvPr/>
            </p:nvGrpSpPr>
            <p:grpSpPr>
              <a:xfrm rot="2700000">
                <a:off x="140502" y="4460924"/>
                <a:ext cx="524584" cy="502337"/>
                <a:chOff x="1189791" y="-1767331"/>
                <a:chExt cx="904284" cy="865933"/>
              </a:xfrm>
            </p:grpSpPr>
            <p:sp>
              <p:nvSpPr>
                <p:cNvPr id="62" name="Google Shape;62;p2"/>
                <p:cNvSpPr/>
                <p:nvPr/>
              </p:nvSpPr>
              <p:spPr>
                <a:xfrm>
                  <a:off x="1189791" y="-1767331"/>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 name="Google Shape;63;p2"/>
                <p:cNvGrpSpPr/>
                <p:nvPr/>
              </p:nvGrpSpPr>
              <p:grpSpPr>
                <a:xfrm>
                  <a:off x="1232795" y="-1740829"/>
                  <a:ext cx="717621" cy="717392"/>
                  <a:chOff x="1483457" y="3953671"/>
                  <a:chExt cx="717621" cy="717392"/>
                </a:xfrm>
              </p:grpSpPr>
              <p:sp>
                <p:nvSpPr>
                  <p:cNvPr id="64" name="Google Shape;64;p2"/>
                  <p:cNvSpPr/>
                  <p:nvPr/>
                </p:nvSpPr>
                <p:spPr>
                  <a:xfrm>
                    <a:off x="1483457" y="4257265"/>
                    <a:ext cx="413799" cy="413799"/>
                  </a:xfrm>
                  <a:custGeom>
                    <a:avLst/>
                    <a:gdLst/>
                    <a:ahLst/>
                    <a:cxnLst/>
                    <a:rect l="l" t="t" r="r" b="b"/>
                    <a:pathLst>
                      <a:path w="27121" h="27121" extrusionOk="0">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a:off x="1559470" y="4181481"/>
                    <a:ext cx="413799" cy="413799"/>
                  </a:xfrm>
                  <a:custGeom>
                    <a:avLst/>
                    <a:gdLst/>
                    <a:ahLst/>
                    <a:cxnLst/>
                    <a:rect l="l" t="t" r="r" b="b"/>
                    <a:pathLst>
                      <a:path w="27121" h="27121" extrusionOk="0">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a:off x="1635483" y="4105239"/>
                    <a:ext cx="413799" cy="413799"/>
                  </a:xfrm>
                  <a:custGeom>
                    <a:avLst/>
                    <a:gdLst/>
                    <a:ahLst/>
                    <a:cxnLst/>
                    <a:rect l="l" t="t" r="r" b="b"/>
                    <a:pathLst>
                      <a:path w="27121" h="27121" extrusionOk="0">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1711267" y="4029455"/>
                    <a:ext cx="413799" cy="413799"/>
                  </a:xfrm>
                  <a:custGeom>
                    <a:avLst/>
                    <a:gdLst/>
                    <a:ahLst/>
                    <a:cxnLst/>
                    <a:rect l="l" t="t" r="r" b="b"/>
                    <a:pathLst>
                      <a:path w="27121" h="27121" extrusionOk="0">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a:off x="1787280" y="3953671"/>
                    <a:ext cx="413799" cy="413799"/>
                  </a:xfrm>
                  <a:custGeom>
                    <a:avLst/>
                    <a:gdLst/>
                    <a:ahLst/>
                    <a:cxnLst/>
                    <a:rect l="l" t="t" r="r" b="b"/>
                    <a:pathLst>
                      <a:path w="27121" h="27121" extrusionOk="0">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9" name="Google Shape;69;p2"/>
              <p:cNvSpPr/>
              <p:nvPr/>
            </p:nvSpPr>
            <p:spPr>
              <a:xfrm rot="-2700000">
                <a:off x="542534" y="4469276"/>
                <a:ext cx="492898" cy="391560"/>
              </a:xfrm>
              <a:custGeom>
                <a:avLst/>
                <a:gdLst/>
                <a:ahLst/>
                <a:cxnLst/>
                <a:rect l="l" t="t" r="r" b="b"/>
                <a:pathLst>
                  <a:path w="44612" h="35440" extrusionOk="0">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 name="Google Shape;70;p2"/>
            <p:cNvGrpSpPr/>
            <p:nvPr/>
          </p:nvGrpSpPr>
          <p:grpSpPr>
            <a:xfrm rot="-5400000">
              <a:off x="-461873" y="3769393"/>
              <a:ext cx="1351491" cy="1047516"/>
              <a:chOff x="-2460210" y="2758493"/>
              <a:chExt cx="1351491" cy="1047516"/>
            </a:xfrm>
          </p:grpSpPr>
          <p:sp>
            <p:nvSpPr>
              <p:cNvPr id="71" name="Google Shape;71;p2"/>
              <p:cNvSpPr/>
              <p:nvPr/>
            </p:nvSpPr>
            <p:spPr>
              <a:xfrm rot="-2700000">
                <a:off x="-2341816" y="3108554"/>
                <a:ext cx="582127" cy="575995"/>
              </a:xfrm>
              <a:custGeom>
                <a:avLst/>
                <a:gdLst/>
                <a:ahLst/>
                <a:cxnLst/>
                <a:rect l="l" t="t" r="r" b="b"/>
                <a:pathLst>
                  <a:path w="36171" h="35790" extrusionOk="0">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rgbClr val="9900FF">
                      <a:alpha val="46666"/>
                      <a:alpha val="46820"/>
                    </a:srgbClr>
                  </a:gs>
                  <a:gs pos="100000">
                    <a:srgbClr val="FFFFFF">
                      <a:alpha val="0"/>
                      <a:alpha val="4682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rot="-2700000">
                <a:off x="-2157466" y="3032354"/>
                <a:ext cx="582127" cy="575995"/>
              </a:xfrm>
              <a:custGeom>
                <a:avLst/>
                <a:gdLst/>
                <a:ahLst/>
                <a:cxnLst/>
                <a:rect l="l" t="t" r="r" b="b"/>
                <a:pathLst>
                  <a:path w="36171" h="35790" extrusionOk="0">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rgbClr val="9900FF">
                      <a:alpha val="46666"/>
                      <a:alpha val="46820"/>
                    </a:srgbClr>
                  </a:gs>
                  <a:gs pos="100000">
                    <a:srgbClr val="FFFFFF">
                      <a:alpha val="0"/>
                      <a:alpha val="4682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p:nvPr/>
            </p:nvSpPr>
            <p:spPr>
              <a:xfrm rot="-2700000">
                <a:off x="-1993591" y="2956154"/>
                <a:ext cx="582127" cy="575995"/>
              </a:xfrm>
              <a:custGeom>
                <a:avLst/>
                <a:gdLst/>
                <a:ahLst/>
                <a:cxnLst/>
                <a:rect l="l" t="t" r="r" b="b"/>
                <a:pathLst>
                  <a:path w="36171" h="35790" extrusionOk="0">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rgbClr val="9900FF">
                      <a:alpha val="46666"/>
                      <a:alpha val="46820"/>
                    </a:srgbClr>
                  </a:gs>
                  <a:gs pos="100000">
                    <a:srgbClr val="FFFFFF">
                      <a:alpha val="0"/>
                      <a:alpha val="4682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rot="-2700000">
                <a:off x="-1809241" y="2879954"/>
                <a:ext cx="582127" cy="575995"/>
              </a:xfrm>
              <a:custGeom>
                <a:avLst/>
                <a:gdLst/>
                <a:ahLst/>
                <a:cxnLst/>
                <a:rect l="l" t="t" r="r" b="b"/>
                <a:pathLst>
                  <a:path w="36171" h="35790" extrusionOk="0">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rgbClr val="9900FF">
                      <a:alpha val="46666"/>
                      <a:alpha val="46820"/>
                    </a:srgbClr>
                  </a:gs>
                  <a:gs pos="100000">
                    <a:srgbClr val="FFFFFF">
                      <a:alpha val="0"/>
                      <a:alpha val="4682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 name="Google Shape;75;p2"/>
            <p:cNvGrpSpPr/>
            <p:nvPr/>
          </p:nvGrpSpPr>
          <p:grpSpPr>
            <a:xfrm>
              <a:off x="438999" y="4567398"/>
              <a:ext cx="699940" cy="478601"/>
              <a:chOff x="39722" y="4349021"/>
              <a:chExt cx="1061964" cy="726143"/>
            </a:xfrm>
          </p:grpSpPr>
          <p:grpSp>
            <p:nvGrpSpPr>
              <p:cNvPr id="76" name="Google Shape;76;p2"/>
              <p:cNvGrpSpPr/>
              <p:nvPr/>
            </p:nvGrpSpPr>
            <p:grpSpPr>
              <a:xfrm rot="2700000">
                <a:off x="140502" y="4460924"/>
                <a:ext cx="524584" cy="502337"/>
                <a:chOff x="1189791" y="-1767331"/>
                <a:chExt cx="904284" cy="865933"/>
              </a:xfrm>
            </p:grpSpPr>
            <p:sp>
              <p:nvSpPr>
                <p:cNvPr id="77" name="Google Shape;77;p2"/>
                <p:cNvSpPr/>
                <p:nvPr/>
              </p:nvSpPr>
              <p:spPr>
                <a:xfrm>
                  <a:off x="1189791" y="-1767331"/>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 name="Google Shape;78;p2"/>
                <p:cNvGrpSpPr/>
                <p:nvPr/>
              </p:nvGrpSpPr>
              <p:grpSpPr>
                <a:xfrm>
                  <a:off x="1232795" y="-1740829"/>
                  <a:ext cx="717621" cy="717392"/>
                  <a:chOff x="1483457" y="3953671"/>
                  <a:chExt cx="717621" cy="717392"/>
                </a:xfrm>
              </p:grpSpPr>
              <p:sp>
                <p:nvSpPr>
                  <p:cNvPr id="79" name="Google Shape;79;p2"/>
                  <p:cNvSpPr/>
                  <p:nvPr/>
                </p:nvSpPr>
                <p:spPr>
                  <a:xfrm>
                    <a:off x="1483457" y="4257265"/>
                    <a:ext cx="413799" cy="413799"/>
                  </a:xfrm>
                  <a:custGeom>
                    <a:avLst/>
                    <a:gdLst/>
                    <a:ahLst/>
                    <a:cxnLst/>
                    <a:rect l="l" t="t" r="r" b="b"/>
                    <a:pathLst>
                      <a:path w="27121" h="27121" extrusionOk="0">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2"/>
                  <p:cNvSpPr/>
                  <p:nvPr/>
                </p:nvSpPr>
                <p:spPr>
                  <a:xfrm>
                    <a:off x="1559470" y="4181481"/>
                    <a:ext cx="413799" cy="413799"/>
                  </a:xfrm>
                  <a:custGeom>
                    <a:avLst/>
                    <a:gdLst/>
                    <a:ahLst/>
                    <a:cxnLst/>
                    <a:rect l="l" t="t" r="r" b="b"/>
                    <a:pathLst>
                      <a:path w="27121" h="27121" extrusionOk="0">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2"/>
                  <p:cNvSpPr/>
                  <p:nvPr/>
                </p:nvSpPr>
                <p:spPr>
                  <a:xfrm>
                    <a:off x="1635483" y="4105239"/>
                    <a:ext cx="413799" cy="413799"/>
                  </a:xfrm>
                  <a:custGeom>
                    <a:avLst/>
                    <a:gdLst/>
                    <a:ahLst/>
                    <a:cxnLst/>
                    <a:rect l="l" t="t" r="r" b="b"/>
                    <a:pathLst>
                      <a:path w="27121" h="27121" extrusionOk="0">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
                  <p:cNvSpPr/>
                  <p:nvPr/>
                </p:nvSpPr>
                <p:spPr>
                  <a:xfrm>
                    <a:off x="1711267" y="4029455"/>
                    <a:ext cx="413799" cy="413799"/>
                  </a:xfrm>
                  <a:custGeom>
                    <a:avLst/>
                    <a:gdLst/>
                    <a:ahLst/>
                    <a:cxnLst/>
                    <a:rect l="l" t="t" r="r" b="b"/>
                    <a:pathLst>
                      <a:path w="27121" h="27121" extrusionOk="0">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2"/>
                  <p:cNvSpPr/>
                  <p:nvPr/>
                </p:nvSpPr>
                <p:spPr>
                  <a:xfrm>
                    <a:off x="1787280" y="3953671"/>
                    <a:ext cx="413799" cy="413799"/>
                  </a:xfrm>
                  <a:custGeom>
                    <a:avLst/>
                    <a:gdLst/>
                    <a:ahLst/>
                    <a:cxnLst/>
                    <a:rect l="l" t="t" r="r" b="b"/>
                    <a:pathLst>
                      <a:path w="27121" h="27121" extrusionOk="0">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4" name="Google Shape;84;p2"/>
              <p:cNvSpPr/>
              <p:nvPr/>
            </p:nvSpPr>
            <p:spPr>
              <a:xfrm rot="-2700000">
                <a:off x="542534" y="4469276"/>
                <a:ext cx="492898" cy="391560"/>
              </a:xfrm>
              <a:custGeom>
                <a:avLst/>
                <a:gdLst/>
                <a:ahLst/>
                <a:cxnLst/>
                <a:rect l="l" t="t" r="r" b="b"/>
                <a:pathLst>
                  <a:path w="44612" h="35440" extrusionOk="0">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 name="Google Shape;85;p2"/>
            <p:cNvGrpSpPr/>
            <p:nvPr/>
          </p:nvGrpSpPr>
          <p:grpSpPr>
            <a:xfrm>
              <a:off x="-65076" y="4623886"/>
              <a:ext cx="699940" cy="478601"/>
              <a:chOff x="39722" y="4349021"/>
              <a:chExt cx="1061964" cy="726143"/>
            </a:xfrm>
          </p:grpSpPr>
          <p:grpSp>
            <p:nvGrpSpPr>
              <p:cNvPr id="86" name="Google Shape;86;p2"/>
              <p:cNvGrpSpPr/>
              <p:nvPr/>
            </p:nvGrpSpPr>
            <p:grpSpPr>
              <a:xfrm rot="2700000">
                <a:off x="140502" y="4460924"/>
                <a:ext cx="524584" cy="502337"/>
                <a:chOff x="1189791" y="-1767331"/>
                <a:chExt cx="904284" cy="865933"/>
              </a:xfrm>
            </p:grpSpPr>
            <p:sp>
              <p:nvSpPr>
                <p:cNvPr id="87" name="Google Shape;87;p2"/>
                <p:cNvSpPr/>
                <p:nvPr/>
              </p:nvSpPr>
              <p:spPr>
                <a:xfrm>
                  <a:off x="1189791" y="-1767331"/>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 name="Google Shape;88;p2"/>
                <p:cNvGrpSpPr/>
                <p:nvPr/>
              </p:nvGrpSpPr>
              <p:grpSpPr>
                <a:xfrm>
                  <a:off x="1232795" y="-1740829"/>
                  <a:ext cx="717621" cy="717392"/>
                  <a:chOff x="1483457" y="3953671"/>
                  <a:chExt cx="717621" cy="717392"/>
                </a:xfrm>
              </p:grpSpPr>
              <p:sp>
                <p:nvSpPr>
                  <p:cNvPr id="89" name="Google Shape;89;p2"/>
                  <p:cNvSpPr/>
                  <p:nvPr/>
                </p:nvSpPr>
                <p:spPr>
                  <a:xfrm>
                    <a:off x="1483457" y="4257265"/>
                    <a:ext cx="413799" cy="413799"/>
                  </a:xfrm>
                  <a:custGeom>
                    <a:avLst/>
                    <a:gdLst/>
                    <a:ahLst/>
                    <a:cxnLst/>
                    <a:rect l="l" t="t" r="r" b="b"/>
                    <a:pathLst>
                      <a:path w="27121" h="27121" extrusionOk="0">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2"/>
                  <p:cNvSpPr/>
                  <p:nvPr/>
                </p:nvSpPr>
                <p:spPr>
                  <a:xfrm>
                    <a:off x="1559470" y="4181481"/>
                    <a:ext cx="413799" cy="413799"/>
                  </a:xfrm>
                  <a:custGeom>
                    <a:avLst/>
                    <a:gdLst/>
                    <a:ahLst/>
                    <a:cxnLst/>
                    <a:rect l="l" t="t" r="r" b="b"/>
                    <a:pathLst>
                      <a:path w="27121" h="27121" extrusionOk="0">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2"/>
                  <p:cNvSpPr/>
                  <p:nvPr/>
                </p:nvSpPr>
                <p:spPr>
                  <a:xfrm>
                    <a:off x="1635483" y="4105239"/>
                    <a:ext cx="413799" cy="413799"/>
                  </a:xfrm>
                  <a:custGeom>
                    <a:avLst/>
                    <a:gdLst/>
                    <a:ahLst/>
                    <a:cxnLst/>
                    <a:rect l="l" t="t" r="r" b="b"/>
                    <a:pathLst>
                      <a:path w="27121" h="27121" extrusionOk="0">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2"/>
                  <p:cNvSpPr/>
                  <p:nvPr/>
                </p:nvSpPr>
                <p:spPr>
                  <a:xfrm>
                    <a:off x="1711267" y="4029455"/>
                    <a:ext cx="413799" cy="413799"/>
                  </a:xfrm>
                  <a:custGeom>
                    <a:avLst/>
                    <a:gdLst/>
                    <a:ahLst/>
                    <a:cxnLst/>
                    <a:rect l="l" t="t" r="r" b="b"/>
                    <a:pathLst>
                      <a:path w="27121" h="27121" extrusionOk="0">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2"/>
                  <p:cNvSpPr/>
                  <p:nvPr/>
                </p:nvSpPr>
                <p:spPr>
                  <a:xfrm>
                    <a:off x="1787280" y="3953671"/>
                    <a:ext cx="413799" cy="413799"/>
                  </a:xfrm>
                  <a:custGeom>
                    <a:avLst/>
                    <a:gdLst/>
                    <a:ahLst/>
                    <a:cxnLst/>
                    <a:rect l="l" t="t" r="r" b="b"/>
                    <a:pathLst>
                      <a:path w="27121" h="27121" extrusionOk="0">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4" name="Google Shape;94;p2"/>
              <p:cNvSpPr/>
              <p:nvPr/>
            </p:nvSpPr>
            <p:spPr>
              <a:xfrm rot="-2700000">
                <a:off x="542534" y="4469276"/>
                <a:ext cx="492898" cy="391560"/>
              </a:xfrm>
              <a:custGeom>
                <a:avLst/>
                <a:gdLst/>
                <a:ahLst/>
                <a:cxnLst/>
                <a:rect l="l" t="t" r="r" b="b"/>
                <a:pathLst>
                  <a:path w="44612" h="35440" extrusionOk="0">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 name="Footer Placeholder 1">
            <a:extLst>
              <a:ext uri="{FF2B5EF4-FFF2-40B4-BE49-F238E27FC236}">
                <a16:creationId xmlns:a16="http://schemas.microsoft.com/office/drawing/2014/main" id="{260A4647-FF00-C40C-4D75-8202685D4244}"/>
              </a:ext>
            </a:extLst>
          </p:cNvPr>
          <p:cNvSpPr>
            <a:spLocks noGrp="1"/>
          </p:cNvSpPr>
          <p:nvPr>
            <p:ph type="ftr" sz="quarter" idx="10"/>
          </p:nvPr>
        </p:nvSpPr>
        <p:spPr/>
        <p:txBody>
          <a:bodyPr/>
          <a:lstStyle/>
          <a:p>
            <a:endParaRPr lang="en-GB"/>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40"/>
        <p:cNvGrpSpPr/>
        <p:nvPr/>
      </p:nvGrpSpPr>
      <p:grpSpPr>
        <a:xfrm>
          <a:off x="0" y="0"/>
          <a:ext cx="0" cy="0"/>
          <a:chOff x="0" y="0"/>
          <a:chExt cx="0" cy="0"/>
        </a:xfrm>
      </p:grpSpPr>
      <p:sp>
        <p:nvSpPr>
          <p:cNvPr id="141" name="Google Shape;141;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42" name="Google Shape;142;p4"/>
          <p:cNvSpPr txBox="1">
            <a:spLocks noGrp="1"/>
          </p:cNvSpPr>
          <p:nvPr>
            <p:ph type="body" idx="1"/>
          </p:nvPr>
        </p:nvSpPr>
        <p:spPr>
          <a:xfrm>
            <a:off x="720000" y="1139551"/>
            <a:ext cx="7704000" cy="4113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Clr>
                <a:srgbClr val="434343"/>
              </a:buClr>
              <a:buSzPts val="1400"/>
              <a:buAutoNum type="arabicPeriod"/>
              <a:defRPr>
                <a:solidFill>
                  <a:srgbClr val="191919"/>
                </a:solidFill>
              </a:defRPr>
            </a:lvl1pPr>
            <a:lvl2pPr marL="914400" lvl="1" indent="-317500" rtl="0">
              <a:lnSpc>
                <a:spcPct val="115000"/>
              </a:lnSpc>
              <a:spcBef>
                <a:spcPts val="0"/>
              </a:spcBef>
              <a:spcAft>
                <a:spcPts val="0"/>
              </a:spcAft>
              <a:buClr>
                <a:srgbClr val="434343"/>
              </a:buClr>
              <a:buSzPts val="1400"/>
              <a:buFont typeface="Roboto Condensed Light"/>
              <a:buAutoNum type="alphaLcPeriod"/>
              <a:defRPr>
                <a:solidFill>
                  <a:srgbClr val="434343"/>
                </a:solidFill>
              </a:defRPr>
            </a:lvl2pPr>
            <a:lvl3pPr marL="1371600" lvl="2" indent="-317500" rtl="0">
              <a:lnSpc>
                <a:spcPct val="115000"/>
              </a:lnSpc>
              <a:spcBef>
                <a:spcPts val="0"/>
              </a:spcBef>
              <a:spcAft>
                <a:spcPts val="0"/>
              </a:spcAft>
              <a:buClr>
                <a:srgbClr val="434343"/>
              </a:buClr>
              <a:buSzPts val="1400"/>
              <a:buFont typeface="Roboto Condensed Light"/>
              <a:buAutoNum type="romanLcPeriod"/>
              <a:defRPr>
                <a:solidFill>
                  <a:srgbClr val="434343"/>
                </a:solidFill>
              </a:defRPr>
            </a:lvl3pPr>
            <a:lvl4pPr marL="1828800" lvl="3" indent="-317500" rtl="0">
              <a:lnSpc>
                <a:spcPct val="115000"/>
              </a:lnSpc>
              <a:spcBef>
                <a:spcPts val="0"/>
              </a:spcBef>
              <a:spcAft>
                <a:spcPts val="0"/>
              </a:spcAft>
              <a:buClr>
                <a:srgbClr val="434343"/>
              </a:buClr>
              <a:buSzPts val="1400"/>
              <a:buFont typeface="Roboto Condensed Light"/>
              <a:buAutoNum type="arabicPeriod"/>
              <a:defRPr>
                <a:solidFill>
                  <a:srgbClr val="434343"/>
                </a:solidFill>
              </a:defRPr>
            </a:lvl4pPr>
            <a:lvl5pPr marL="2286000" lvl="4" indent="-317500" rtl="0">
              <a:lnSpc>
                <a:spcPct val="115000"/>
              </a:lnSpc>
              <a:spcBef>
                <a:spcPts val="0"/>
              </a:spcBef>
              <a:spcAft>
                <a:spcPts val="0"/>
              </a:spcAft>
              <a:buClr>
                <a:srgbClr val="434343"/>
              </a:buClr>
              <a:buSzPts val="1400"/>
              <a:buFont typeface="Roboto Condensed Light"/>
              <a:buAutoNum type="alphaLcPeriod"/>
              <a:defRPr>
                <a:solidFill>
                  <a:srgbClr val="434343"/>
                </a:solidFill>
              </a:defRPr>
            </a:lvl5pPr>
            <a:lvl6pPr marL="2743200" lvl="5" indent="-317500" rtl="0">
              <a:lnSpc>
                <a:spcPct val="115000"/>
              </a:lnSpc>
              <a:spcBef>
                <a:spcPts val="0"/>
              </a:spcBef>
              <a:spcAft>
                <a:spcPts val="0"/>
              </a:spcAft>
              <a:buClr>
                <a:srgbClr val="434343"/>
              </a:buClr>
              <a:buSzPts val="1400"/>
              <a:buFont typeface="Roboto Condensed Light"/>
              <a:buAutoNum type="romanLcPeriod"/>
              <a:defRPr>
                <a:solidFill>
                  <a:srgbClr val="434343"/>
                </a:solidFill>
              </a:defRPr>
            </a:lvl6pPr>
            <a:lvl7pPr marL="3200400" lvl="6" indent="-317500" rtl="0">
              <a:lnSpc>
                <a:spcPct val="115000"/>
              </a:lnSpc>
              <a:spcBef>
                <a:spcPts val="0"/>
              </a:spcBef>
              <a:spcAft>
                <a:spcPts val="0"/>
              </a:spcAft>
              <a:buClr>
                <a:srgbClr val="434343"/>
              </a:buClr>
              <a:buSzPts val="1400"/>
              <a:buFont typeface="Roboto Condensed Light"/>
              <a:buAutoNum type="arabicPeriod"/>
              <a:defRPr>
                <a:solidFill>
                  <a:srgbClr val="434343"/>
                </a:solidFill>
              </a:defRPr>
            </a:lvl7pPr>
            <a:lvl8pPr marL="3657600" lvl="7" indent="-317500" rtl="0">
              <a:lnSpc>
                <a:spcPct val="115000"/>
              </a:lnSpc>
              <a:spcBef>
                <a:spcPts val="0"/>
              </a:spcBef>
              <a:spcAft>
                <a:spcPts val="0"/>
              </a:spcAft>
              <a:buClr>
                <a:srgbClr val="434343"/>
              </a:buClr>
              <a:buSzPts val="1400"/>
              <a:buFont typeface="Roboto Condensed Light"/>
              <a:buAutoNum type="alphaLcPeriod"/>
              <a:defRPr>
                <a:solidFill>
                  <a:srgbClr val="434343"/>
                </a:solidFill>
              </a:defRPr>
            </a:lvl8pPr>
            <a:lvl9pPr marL="4114800" lvl="8" indent="-317500" rtl="0">
              <a:lnSpc>
                <a:spcPct val="115000"/>
              </a:lnSpc>
              <a:spcBef>
                <a:spcPts val="0"/>
              </a:spcBef>
              <a:spcAft>
                <a:spcPts val="0"/>
              </a:spcAft>
              <a:buClr>
                <a:srgbClr val="434343"/>
              </a:buClr>
              <a:buSzPts val="1400"/>
              <a:buFont typeface="Roboto Condensed Light"/>
              <a:buAutoNum type="romanLcPeriod"/>
              <a:defRPr>
                <a:solidFill>
                  <a:srgbClr val="434343"/>
                </a:solidFill>
              </a:defRPr>
            </a:lvl9pPr>
          </a:lstStyle>
          <a:p>
            <a:endParaRPr/>
          </a:p>
        </p:txBody>
      </p:sp>
      <p:grpSp>
        <p:nvGrpSpPr>
          <p:cNvPr id="143" name="Google Shape;143;p4"/>
          <p:cNvGrpSpPr/>
          <p:nvPr/>
        </p:nvGrpSpPr>
        <p:grpSpPr>
          <a:xfrm>
            <a:off x="7365150" y="-1147799"/>
            <a:ext cx="3733124" cy="6537004"/>
            <a:chOff x="7212750" y="-1147799"/>
            <a:chExt cx="3733124" cy="6537004"/>
          </a:xfrm>
        </p:grpSpPr>
        <p:pic>
          <p:nvPicPr>
            <p:cNvPr id="144" name="Google Shape;144;p4"/>
            <p:cNvPicPr preferRelativeResize="0"/>
            <p:nvPr/>
          </p:nvPicPr>
          <p:blipFill rotWithShape="1">
            <a:blip r:embed="rId2">
              <a:alphaModFix/>
            </a:blip>
            <a:srcRect l="16960" t="24718" r="7121" b="26177"/>
            <a:stretch/>
          </p:blipFill>
          <p:spPr>
            <a:xfrm>
              <a:off x="7212750" y="-1147799"/>
              <a:ext cx="3733124" cy="2849200"/>
            </a:xfrm>
            <a:prstGeom prst="rect">
              <a:avLst/>
            </a:prstGeom>
            <a:noFill/>
            <a:ln>
              <a:noFill/>
            </a:ln>
          </p:spPr>
        </p:pic>
        <p:grpSp>
          <p:nvGrpSpPr>
            <p:cNvPr id="145" name="Google Shape;145;p4"/>
            <p:cNvGrpSpPr/>
            <p:nvPr/>
          </p:nvGrpSpPr>
          <p:grpSpPr>
            <a:xfrm>
              <a:off x="7392021" y="539499"/>
              <a:ext cx="1518472" cy="3030657"/>
              <a:chOff x="7785196" y="342199"/>
              <a:chExt cx="1518472" cy="3030657"/>
            </a:xfrm>
          </p:grpSpPr>
          <p:sp>
            <p:nvSpPr>
              <p:cNvPr id="146" name="Google Shape;146;p4"/>
              <p:cNvSpPr/>
              <p:nvPr/>
            </p:nvSpPr>
            <p:spPr>
              <a:xfrm rot="10800000">
                <a:off x="7882621" y="539499"/>
                <a:ext cx="1421047" cy="2833357"/>
              </a:xfrm>
              <a:custGeom>
                <a:avLst/>
                <a:gdLst/>
                <a:ahLst/>
                <a:cxnLst/>
                <a:rect l="l" t="t" r="r" b="b"/>
                <a:pathLst>
                  <a:path w="34647" h="69081" extrusionOk="0">
                    <a:moveTo>
                      <a:pt x="34434" y="1"/>
                    </a:moveTo>
                    <a:lnTo>
                      <a:pt x="25429" y="8990"/>
                    </a:lnTo>
                    <a:lnTo>
                      <a:pt x="25383" y="9051"/>
                    </a:lnTo>
                    <a:lnTo>
                      <a:pt x="25383" y="32651"/>
                    </a:lnTo>
                    <a:lnTo>
                      <a:pt x="15130" y="42920"/>
                    </a:lnTo>
                    <a:lnTo>
                      <a:pt x="15084" y="42951"/>
                    </a:lnTo>
                    <a:lnTo>
                      <a:pt x="15084" y="60472"/>
                    </a:lnTo>
                    <a:lnTo>
                      <a:pt x="9614" y="65957"/>
                    </a:lnTo>
                    <a:lnTo>
                      <a:pt x="0" y="65957"/>
                    </a:lnTo>
                    <a:lnTo>
                      <a:pt x="0" y="69080"/>
                    </a:lnTo>
                    <a:lnTo>
                      <a:pt x="320" y="69080"/>
                    </a:lnTo>
                    <a:lnTo>
                      <a:pt x="320" y="66262"/>
                    </a:lnTo>
                    <a:lnTo>
                      <a:pt x="9751" y="66262"/>
                    </a:lnTo>
                    <a:lnTo>
                      <a:pt x="15389" y="60609"/>
                    </a:lnTo>
                    <a:lnTo>
                      <a:pt x="15389" y="43088"/>
                    </a:lnTo>
                    <a:lnTo>
                      <a:pt x="25658" y="32819"/>
                    </a:lnTo>
                    <a:lnTo>
                      <a:pt x="25688" y="32788"/>
                    </a:lnTo>
                    <a:lnTo>
                      <a:pt x="25688" y="9188"/>
                    </a:lnTo>
                    <a:lnTo>
                      <a:pt x="34647" y="214"/>
                    </a:lnTo>
                    <a:lnTo>
                      <a:pt x="34434" y="1"/>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4"/>
              <p:cNvSpPr/>
              <p:nvPr/>
            </p:nvSpPr>
            <p:spPr>
              <a:xfrm rot="10800000">
                <a:off x="7785196" y="342199"/>
                <a:ext cx="1421047" cy="2833357"/>
              </a:xfrm>
              <a:custGeom>
                <a:avLst/>
                <a:gdLst/>
                <a:ahLst/>
                <a:cxnLst/>
                <a:rect l="l" t="t" r="r" b="b"/>
                <a:pathLst>
                  <a:path w="34647" h="69081" extrusionOk="0">
                    <a:moveTo>
                      <a:pt x="34434" y="1"/>
                    </a:moveTo>
                    <a:lnTo>
                      <a:pt x="25429" y="8990"/>
                    </a:lnTo>
                    <a:lnTo>
                      <a:pt x="25383" y="9051"/>
                    </a:lnTo>
                    <a:lnTo>
                      <a:pt x="25383" y="32651"/>
                    </a:lnTo>
                    <a:lnTo>
                      <a:pt x="15130" y="42920"/>
                    </a:lnTo>
                    <a:lnTo>
                      <a:pt x="15084" y="42951"/>
                    </a:lnTo>
                    <a:lnTo>
                      <a:pt x="15084" y="60472"/>
                    </a:lnTo>
                    <a:lnTo>
                      <a:pt x="9614" y="65957"/>
                    </a:lnTo>
                    <a:lnTo>
                      <a:pt x="0" y="65957"/>
                    </a:lnTo>
                    <a:lnTo>
                      <a:pt x="0" y="69080"/>
                    </a:lnTo>
                    <a:lnTo>
                      <a:pt x="320" y="69080"/>
                    </a:lnTo>
                    <a:lnTo>
                      <a:pt x="320" y="66262"/>
                    </a:lnTo>
                    <a:lnTo>
                      <a:pt x="9751" y="66262"/>
                    </a:lnTo>
                    <a:lnTo>
                      <a:pt x="15389" y="60609"/>
                    </a:lnTo>
                    <a:lnTo>
                      <a:pt x="15389" y="43088"/>
                    </a:lnTo>
                    <a:lnTo>
                      <a:pt x="25658" y="32819"/>
                    </a:lnTo>
                    <a:lnTo>
                      <a:pt x="25688" y="32788"/>
                    </a:lnTo>
                    <a:lnTo>
                      <a:pt x="25688" y="9188"/>
                    </a:lnTo>
                    <a:lnTo>
                      <a:pt x="34647" y="214"/>
                    </a:lnTo>
                    <a:lnTo>
                      <a:pt x="34434" y="1"/>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8" name="Google Shape;148;p4"/>
            <p:cNvSpPr/>
            <p:nvPr/>
          </p:nvSpPr>
          <p:spPr>
            <a:xfrm rot="5400000">
              <a:off x="8098189" y="-877180"/>
              <a:ext cx="1421047" cy="2833357"/>
            </a:xfrm>
            <a:custGeom>
              <a:avLst/>
              <a:gdLst/>
              <a:ahLst/>
              <a:cxnLst/>
              <a:rect l="l" t="t" r="r" b="b"/>
              <a:pathLst>
                <a:path w="34647" h="69081" extrusionOk="0">
                  <a:moveTo>
                    <a:pt x="34434" y="1"/>
                  </a:moveTo>
                  <a:lnTo>
                    <a:pt x="25429" y="8990"/>
                  </a:lnTo>
                  <a:lnTo>
                    <a:pt x="25383" y="9051"/>
                  </a:lnTo>
                  <a:lnTo>
                    <a:pt x="25383" y="32651"/>
                  </a:lnTo>
                  <a:lnTo>
                    <a:pt x="15130" y="42920"/>
                  </a:lnTo>
                  <a:lnTo>
                    <a:pt x="15084" y="42951"/>
                  </a:lnTo>
                  <a:lnTo>
                    <a:pt x="15084" y="60472"/>
                  </a:lnTo>
                  <a:lnTo>
                    <a:pt x="9614" y="65957"/>
                  </a:lnTo>
                  <a:lnTo>
                    <a:pt x="0" y="65957"/>
                  </a:lnTo>
                  <a:lnTo>
                    <a:pt x="0" y="69080"/>
                  </a:lnTo>
                  <a:lnTo>
                    <a:pt x="320" y="69080"/>
                  </a:lnTo>
                  <a:lnTo>
                    <a:pt x="320" y="66262"/>
                  </a:lnTo>
                  <a:lnTo>
                    <a:pt x="9751" y="66262"/>
                  </a:lnTo>
                  <a:lnTo>
                    <a:pt x="15389" y="60609"/>
                  </a:lnTo>
                  <a:lnTo>
                    <a:pt x="15389" y="43088"/>
                  </a:lnTo>
                  <a:lnTo>
                    <a:pt x="25658" y="32819"/>
                  </a:lnTo>
                  <a:lnTo>
                    <a:pt x="25688" y="32788"/>
                  </a:lnTo>
                  <a:lnTo>
                    <a:pt x="25688" y="9188"/>
                  </a:lnTo>
                  <a:lnTo>
                    <a:pt x="34647" y="214"/>
                  </a:lnTo>
                  <a:lnTo>
                    <a:pt x="34434" y="1"/>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9" name="Google Shape;149;p4"/>
            <p:cNvGrpSpPr/>
            <p:nvPr/>
          </p:nvGrpSpPr>
          <p:grpSpPr>
            <a:xfrm>
              <a:off x="7740801" y="270000"/>
              <a:ext cx="3153315" cy="5119205"/>
              <a:chOff x="7740801" y="270000"/>
              <a:chExt cx="3153315" cy="5119205"/>
            </a:xfrm>
          </p:grpSpPr>
          <p:sp>
            <p:nvSpPr>
              <p:cNvPr id="150" name="Google Shape;150;p4"/>
              <p:cNvSpPr/>
              <p:nvPr/>
            </p:nvSpPr>
            <p:spPr>
              <a:xfrm>
                <a:off x="7740801" y="270000"/>
                <a:ext cx="3153315" cy="5119205"/>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1" name="Google Shape;151;p4"/>
              <p:cNvGrpSpPr/>
              <p:nvPr/>
            </p:nvGrpSpPr>
            <p:grpSpPr>
              <a:xfrm>
                <a:off x="8192886" y="4736397"/>
                <a:ext cx="134004" cy="134004"/>
                <a:chOff x="8356813" y="1074288"/>
                <a:chExt cx="351900" cy="351900"/>
              </a:xfrm>
            </p:grpSpPr>
            <p:sp>
              <p:nvSpPr>
                <p:cNvPr id="152" name="Google Shape;152;p4"/>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4"/>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 name="Google Shape;154;p4"/>
              <p:cNvGrpSpPr/>
              <p:nvPr/>
            </p:nvGrpSpPr>
            <p:grpSpPr>
              <a:xfrm>
                <a:off x="8788211" y="3794722"/>
                <a:ext cx="134004" cy="134004"/>
                <a:chOff x="8356813" y="1074288"/>
                <a:chExt cx="351900" cy="351900"/>
              </a:xfrm>
            </p:grpSpPr>
            <p:sp>
              <p:nvSpPr>
                <p:cNvPr id="155" name="Google Shape;155;p4"/>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4"/>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 name="Google Shape;157;p4"/>
              <p:cNvGrpSpPr/>
              <p:nvPr/>
            </p:nvGrpSpPr>
            <p:grpSpPr>
              <a:xfrm>
                <a:off x="8654186" y="2424672"/>
                <a:ext cx="134004" cy="134004"/>
                <a:chOff x="8356813" y="1074288"/>
                <a:chExt cx="351900" cy="351900"/>
              </a:xfrm>
            </p:grpSpPr>
            <p:sp>
              <p:nvSpPr>
                <p:cNvPr id="158" name="Google Shape;158;p4"/>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4"/>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160" name="Google Shape;160;p4"/>
          <p:cNvGrpSpPr/>
          <p:nvPr/>
        </p:nvGrpSpPr>
        <p:grpSpPr>
          <a:xfrm rot="-2529045">
            <a:off x="105741" y="3680210"/>
            <a:ext cx="591691" cy="2260270"/>
            <a:chOff x="-132364" y="1829399"/>
            <a:chExt cx="591677" cy="2260214"/>
          </a:xfrm>
        </p:grpSpPr>
        <p:sp>
          <p:nvSpPr>
            <p:cNvPr id="161" name="Google Shape;161;p4"/>
            <p:cNvSpPr/>
            <p:nvPr/>
          </p:nvSpPr>
          <p:spPr>
            <a:xfrm rot="10800000">
              <a:off x="62461" y="1829399"/>
              <a:ext cx="396852" cy="2260214"/>
            </a:xfrm>
            <a:custGeom>
              <a:avLst/>
              <a:gdLst/>
              <a:ahLst/>
              <a:cxnLst/>
              <a:rect l="l" t="t" r="r" b="b"/>
              <a:pathLst>
                <a:path w="14079" h="48146" extrusionOk="0">
                  <a:moveTo>
                    <a:pt x="13866" y="0"/>
                  </a:moveTo>
                  <a:lnTo>
                    <a:pt x="5867" y="7999"/>
                  </a:lnTo>
                  <a:lnTo>
                    <a:pt x="5836" y="8045"/>
                  </a:lnTo>
                  <a:lnTo>
                    <a:pt x="5836" y="31737"/>
                  </a:lnTo>
                  <a:lnTo>
                    <a:pt x="1" y="37541"/>
                  </a:lnTo>
                  <a:lnTo>
                    <a:pt x="1" y="48146"/>
                  </a:lnTo>
                  <a:lnTo>
                    <a:pt x="306" y="48146"/>
                  </a:lnTo>
                  <a:lnTo>
                    <a:pt x="306" y="37679"/>
                  </a:lnTo>
                  <a:lnTo>
                    <a:pt x="6141" y="31874"/>
                  </a:lnTo>
                  <a:lnTo>
                    <a:pt x="6141" y="8167"/>
                  </a:lnTo>
                  <a:lnTo>
                    <a:pt x="14079" y="229"/>
                  </a:lnTo>
                  <a:lnTo>
                    <a:pt x="13866" y="0"/>
                  </a:lnTo>
                  <a:close/>
                </a:path>
              </a:pathLst>
            </a:cu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4"/>
            <p:cNvSpPr/>
            <p:nvPr/>
          </p:nvSpPr>
          <p:spPr>
            <a:xfrm rot="10800000">
              <a:off x="-132364" y="1829399"/>
              <a:ext cx="396852" cy="2260214"/>
            </a:xfrm>
            <a:custGeom>
              <a:avLst/>
              <a:gdLst/>
              <a:ahLst/>
              <a:cxnLst/>
              <a:rect l="l" t="t" r="r" b="b"/>
              <a:pathLst>
                <a:path w="14079" h="48146" extrusionOk="0">
                  <a:moveTo>
                    <a:pt x="13866" y="0"/>
                  </a:moveTo>
                  <a:lnTo>
                    <a:pt x="5867" y="7999"/>
                  </a:lnTo>
                  <a:lnTo>
                    <a:pt x="5836" y="8045"/>
                  </a:lnTo>
                  <a:lnTo>
                    <a:pt x="5836" y="31737"/>
                  </a:lnTo>
                  <a:lnTo>
                    <a:pt x="1" y="37541"/>
                  </a:lnTo>
                  <a:lnTo>
                    <a:pt x="1" y="48146"/>
                  </a:lnTo>
                  <a:lnTo>
                    <a:pt x="306" y="48146"/>
                  </a:lnTo>
                  <a:lnTo>
                    <a:pt x="306" y="37679"/>
                  </a:lnTo>
                  <a:lnTo>
                    <a:pt x="6141" y="31874"/>
                  </a:lnTo>
                  <a:lnTo>
                    <a:pt x="6141" y="8167"/>
                  </a:lnTo>
                  <a:lnTo>
                    <a:pt x="14079" y="229"/>
                  </a:lnTo>
                  <a:lnTo>
                    <a:pt x="13866" y="0"/>
                  </a:lnTo>
                  <a:close/>
                </a:path>
              </a:pathLst>
            </a:cu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 name="Google Shape;163;p4"/>
          <p:cNvGrpSpPr/>
          <p:nvPr/>
        </p:nvGrpSpPr>
        <p:grpSpPr>
          <a:xfrm>
            <a:off x="-520148" y="-573164"/>
            <a:ext cx="1502291" cy="2806842"/>
            <a:chOff x="-367748" y="-573164"/>
            <a:chExt cx="1502291" cy="2806842"/>
          </a:xfrm>
        </p:grpSpPr>
        <p:grpSp>
          <p:nvGrpSpPr>
            <p:cNvPr id="164" name="Google Shape;164;p4"/>
            <p:cNvGrpSpPr/>
            <p:nvPr/>
          </p:nvGrpSpPr>
          <p:grpSpPr>
            <a:xfrm rot="10800000">
              <a:off x="-191449" y="1507557"/>
              <a:ext cx="904666" cy="726121"/>
              <a:chOff x="7945225" y="4302000"/>
              <a:chExt cx="904666" cy="726121"/>
            </a:xfrm>
          </p:grpSpPr>
          <p:sp>
            <p:nvSpPr>
              <p:cNvPr id="165" name="Google Shape;165;p4"/>
              <p:cNvSpPr/>
              <p:nvPr/>
            </p:nvSpPr>
            <p:spPr>
              <a:xfrm>
                <a:off x="8176775" y="4445200"/>
                <a:ext cx="673116" cy="582921"/>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4"/>
              <p:cNvSpPr/>
              <p:nvPr/>
            </p:nvSpPr>
            <p:spPr>
              <a:xfrm>
                <a:off x="8164350" y="43020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4"/>
              <p:cNvSpPr/>
              <p:nvPr/>
            </p:nvSpPr>
            <p:spPr>
              <a:xfrm>
                <a:off x="7945225" y="44452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8" name="Google Shape;168;p4"/>
            <p:cNvSpPr/>
            <p:nvPr/>
          </p:nvSpPr>
          <p:spPr>
            <a:xfrm>
              <a:off x="152767" y="-572549"/>
              <a:ext cx="981776" cy="2307791"/>
            </a:xfrm>
            <a:custGeom>
              <a:avLst/>
              <a:gdLst/>
              <a:ahLst/>
              <a:cxnLst/>
              <a:rect l="l" t="t" r="r" b="b"/>
              <a:pathLst>
                <a:path w="23937" h="56267"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chemeClr val="lt2"/>
                </a:gs>
                <a:gs pos="40000">
                  <a:srgbClr val="FF9900">
                    <a:alpha val="40784"/>
                  </a:srgbClr>
                </a:gs>
                <a:gs pos="100000">
                  <a:srgbClr val="FFFFFF">
                    <a:alpha val="0"/>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4"/>
            <p:cNvSpPr/>
            <p:nvPr/>
          </p:nvSpPr>
          <p:spPr>
            <a:xfrm>
              <a:off x="-6579" y="-573164"/>
              <a:ext cx="981776" cy="2307791"/>
            </a:xfrm>
            <a:custGeom>
              <a:avLst/>
              <a:gdLst/>
              <a:ahLst/>
              <a:cxnLst/>
              <a:rect l="l" t="t" r="r" b="b"/>
              <a:pathLst>
                <a:path w="23937" h="56267" extrusionOk="0">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0" name="Google Shape;170;p4"/>
            <p:cNvGrpSpPr/>
            <p:nvPr/>
          </p:nvGrpSpPr>
          <p:grpSpPr>
            <a:xfrm rot="10800000">
              <a:off x="-367748" y="-467133"/>
              <a:ext cx="699928" cy="1651024"/>
              <a:chOff x="8337812" y="3492483"/>
              <a:chExt cx="699928" cy="1651024"/>
            </a:xfrm>
          </p:grpSpPr>
          <p:sp>
            <p:nvSpPr>
              <p:cNvPr id="171" name="Google Shape;171;p4"/>
              <p:cNvSpPr/>
              <p:nvPr/>
            </p:nvSpPr>
            <p:spPr>
              <a:xfrm>
                <a:off x="8337812" y="3492483"/>
                <a:ext cx="483116" cy="1013645"/>
              </a:xfrm>
              <a:custGeom>
                <a:avLst/>
                <a:gdLst/>
                <a:ahLst/>
                <a:cxnLst/>
                <a:rect l="l" t="t" r="r" b="b"/>
                <a:pathLst>
                  <a:path w="11779" h="24714" extrusionOk="0">
                    <a:moveTo>
                      <a:pt x="6735" y="1"/>
                    </a:moveTo>
                    <a:lnTo>
                      <a:pt x="1" y="6750"/>
                    </a:lnTo>
                    <a:lnTo>
                      <a:pt x="229" y="6964"/>
                    </a:lnTo>
                    <a:lnTo>
                      <a:pt x="6415" y="763"/>
                    </a:lnTo>
                    <a:lnTo>
                      <a:pt x="6415" y="13165"/>
                    </a:lnTo>
                    <a:lnTo>
                      <a:pt x="11458" y="13165"/>
                    </a:lnTo>
                    <a:lnTo>
                      <a:pt x="11458" y="24713"/>
                    </a:lnTo>
                    <a:lnTo>
                      <a:pt x="11778" y="24713"/>
                    </a:lnTo>
                    <a:lnTo>
                      <a:pt x="11778" y="12860"/>
                    </a:lnTo>
                    <a:lnTo>
                      <a:pt x="6735" y="12860"/>
                    </a:lnTo>
                    <a:lnTo>
                      <a:pt x="6735" y="1"/>
                    </a:lnTo>
                    <a:close/>
                  </a:path>
                </a:pathLst>
              </a:custGeom>
              <a:gradFill>
                <a:gsLst>
                  <a:gs pos="0">
                    <a:srgbClr val="0C0A9E">
                      <a:alpha val="37254"/>
                    </a:srgbClr>
                  </a:gs>
                  <a:gs pos="100000">
                    <a:srgbClr val="FFFFFF">
                      <a:alpha val="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4"/>
              <p:cNvSpPr/>
              <p:nvPr/>
            </p:nvSpPr>
            <p:spPr>
              <a:xfrm>
                <a:off x="8698380" y="3916789"/>
                <a:ext cx="246869" cy="1226718"/>
              </a:xfrm>
              <a:custGeom>
                <a:avLst/>
                <a:gdLst/>
                <a:ahLst/>
                <a:cxnLst/>
                <a:rect l="l" t="t" r="r" b="b"/>
                <a:pathLst>
                  <a:path w="6019" h="29909" extrusionOk="0">
                    <a:moveTo>
                      <a:pt x="1" y="1"/>
                    </a:moveTo>
                    <a:lnTo>
                      <a:pt x="1" y="306"/>
                    </a:lnTo>
                    <a:lnTo>
                      <a:pt x="5699" y="306"/>
                    </a:lnTo>
                    <a:lnTo>
                      <a:pt x="5699" y="29909"/>
                    </a:lnTo>
                    <a:lnTo>
                      <a:pt x="6019" y="29909"/>
                    </a:lnTo>
                    <a:lnTo>
                      <a:pt x="6019" y="1"/>
                    </a:lnTo>
                    <a:close/>
                  </a:path>
                </a:pathLst>
              </a:custGeom>
              <a:gradFill>
                <a:gsLst>
                  <a:gs pos="0">
                    <a:srgbClr val="0C0A9E">
                      <a:alpha val="37254"/>
                    </a:srgbClr>
                  </a:gs>
                  <a:gs pos="100000">
                    <a:srgbClr val="FFFFFF">
                      <a:alpha val="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4"/>
              <p:cNvSpPr/>
              <p:nvPr/>
            </p:nvSpPr>
            <p:spPr>
              <a:xfrm>
                <a:off x="8790871" y="3823684"/>
                <a:ext cx="246869" cy="1226718"/>
              </a:xfrm>
              <a:custGeom>
                <a:avLst/>
                <a:gdLst/>
                <a:ahLst/>
                <a:cxnLst/>
                <a:rect l="l" t="t" r="r" b="b"/>
                <a:pathLst>
                  <a:path w="6019" h="29909" extrusionOk="0">
                    <a:moveTo>
                      <a:pt x="1" y="1"/>
                    </a:moveTo>
                    <a:lnTo>
                      <a:pt x="1" y="305"/>
                    </a:lnTo>
                    <a:lnTo>
                      <a:pt x="5714" y="305"/>
                    </a:lnTo>
                    <a:lnTo>
                      <a:pt x="5714" y="29909"/>
                    </a:lnTo>
                    <a:lnTo>
                      <a:pt x="6019" y="29909"/>
                    </a:lnTo>
                    <a:lnTo>
                      <a:pt x="6019" y="1"/>
                    </a:lnTo>
                    <a:close/>
                  </a:path>
                </a:pathLst>
              </a:custGeom>
              <a:gradFill>
                <a:gsLst>
                  <a:gs pos="0">
                    <a:srgbClr val="0C0A9E">
                      <a:alpha val="37254"/>
                    </a:srgbClr>
                  </a:gs>
                  <a:gs pos="100000">
                    <a:srgbClr val="FFFFFF">
                      <a:alpha val="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 name="Footer Placeholder 1">
            <a:extLst>
              <a:ext uri="{FF2B5EF4-FFF2-40B4-BE49-F238E27FC236}">
                <a16:creationId xmlns:a16="http://schemas.microsoft.com/office/drawing/2014/main" id="{C762552F-859C-6F4D-696D-9AA6D9DC734E}"/>
              </a:ext>
            </a:extLst>
          </p:cNvPr>
          <p:cNvSpPr>
            <a:spLocks noGrp="1"/>
          </p:cNvSpPr>
          <p:nvPr>
            <p:ph type="ftr" sz="quarter" idx="10"/>
          </p:nvPr>
        </p:nvSpPr>
        <p:spPr/>
        <p:txBody>
          <a:bodyPr/>
          <a:lstStyle/>
          <a:p>
            <a:endParaRPr lang="en-GB"/>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493"/>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1049"/>
        <p:cNvGrpSpPr/>
        <p:nvPr/>
      </p:nvGrpSpPr>
      <p:grpSpPr>
        <a:xfrm>
          <a:off x="0" y="0"/>
          <a:ext cx="0" cy="0"/>
          <a:chOff x="0" y="0"/>
          <a:chExt cx="0" cy="0"/>
        </a:xfrm>
      </p:grpSpPr>
      <p:grpSp>
        <p:nvGrpSpPr>
          <p:cNvPr id="1050" name="Google Shape;1050;p24"/>
          <p:cNvGrpSpPr/>
          <p:nvPr/>
        </p:nvGrpSpPr>
        <p:grpSpPr>
          <a:xfrm>
            <a:off x="7059553" y="-2136808"/>
            <a:ext cx="4192757" cy="4558967"/>
            <a:chOff x="6983353" y="-2136808"/>
            <a:chExt cx="4192757" cy="4558967"/>
          </a:xfrm>
        </p:grpSpPr>
        <p:grpSp>
          <p:nvGrpSpPr>
            <p:cNvPr id="1051" name="Google Shape;1051;p24"/>
            <p:cNvGrpSpPr/>
            <p:nvPr/>
          </p:nvGrpSpPr>
          <p:grpSpPr>
            <a:xfrm rot="-509296">
              <a:off x="7187207" y="-982000"/>
              <a:ext cx="3785049" cy="3043008"/>
              <a:chOff x="7103825" y="-713112"/>
              <a:chExt cx="3785226" cy="3043150"/>
            </a:xfrm>
          </p:grpSpPr>
          <p:sp>
            <p:nvSpPr>
              <p:cNvPr id="1052" name="Google Shape;1052;p24"/>
              <p:cNvSpPr/>
              <p:nvPr/>
            </p:nvSpPr>
            <p:spPr>
              <a:xfrm rot="-3600017">
                <a:off x="7761095" y="-21"/>
                <a:ext cx="2152450" cy="1864030"/>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53" name="Google Shape;1053;p24"/>
              <p:cNvPicPr preferRelativeResize="0"/>
              <p:nvPr/>
            </p:nvPicPr>
            <p:blipFill rotWithShape="1">
              <a:blip r:embed="rId2">
                <a:alphaModFix/>
              </a:blip>
              <a:srcRect t="17657" b="17663"/>
              <a:stretch/>
            </p:blipFill>
            <p:spPr>
              <a:xfrm>
                <a:off x="7103825" y="-713112"/>
                <a:ext cx="3785226" cy="2888974"/>
              </a:xfrm>
              <a:prstGeom prst="rect">
                <a:avLst/>
              </a:prstGeom>
              <a:noFill/>
              <a:ln>
                <a:noFill/>
              </a:ln>
            </p:spPr>
          </p:pic>
        </p:grpSp>
        <p:grpSp>
          <p:nvGrpSpPr>
            <p:cNvPr id="1054" name="Google Shape;1054;p24"/>
            <p:cNvGrpSpPr/>
            <p:nvPr/>
          </p:nvGrpSpPr>
          <p:grpSpPr>
            <a:xfrm rot="5400000">
              <a:off x="6489450" y="75626"/>
              <a:ext cx="4558967" cy="134100"/>
              <a:chOff x="796100" y="3019701"/>
              <a:chExt cx="4558967" cy="134100"/>
            </a:xfrm>
          </p:grpSpPr>
          <p:sp>
            <p:nvSpPr>
              <p:cNvPr id="1055" name="Google Shape;1055;p24"/>
              <p:cNvSpPr/>
              <p:nvPr/>
            </p:nvSpPr>
            <p:spPr>
              <a:xfrm>
                <a:off x="5220967" y="3019701"/>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56" name="Google Shape;1056;p24"/>
              <p:cNvCxnSpPr/>
              <p:nvPr/>
            </p:nvCxnSpPr>
            <p:spPr>
              <a:xfrm>
                <a:off x="796100" y="3086750"/>
                <a:ext cx="4462800" cy="0"/>
              </a:xfrm>
              <a:prstGeom prst="straightConnector1">
                <a:avLst/>
              </a:prstGeom>
              <a:noFill/>
              <a:ln w="9525" cap="flat" cmpd="sng">
                <a:solidFill>
                  <a:schemeClr val="dk2"/>
                </a:solidFill>
                <a:prstDash val="solid"/>
                <a:round/>
                <a:headEnd type="none" w="med" len="med"/>
                <a:tailEnd type="none" w="med" len="med"/>
              </a:ln>
            </p:spPr>
          </p:cxnSp>
          <p:sp>
            <p:nvSpPr>
              <p:cNvPr id="1057" name="Google Shape;1057;p24"/>
              <p:cNvSpPr/>
              <p:nvPr/>
            </p:nvSpPr>
            <p:spPr>
              <a:xfrm>
                <a:off x="5251079" y="3049843"/>
                <a:ext cx="73800" cy="73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058" name="Google Shape;1058;p24"/>
          <p:cNvSpPr txBox="1">
            <a:spLocks noGrp="1"/>
          </p:cNvSpPr>
          <p:nvPr>
            <p:ph type="subTitle" idx="1"/>
          </p:nvPr>
        </p:nvSpPr>
        <p:spPr>
          <a:xfrm>
            <a:off x="720000" y="2649975"/>
            <a:ext cx="1981800" cy="10881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59" name="Google Shape;1059;p24"/>
          <p:cNvSpPr txBox="1">
            <a:spLocks noGrp="1"/>
          </p:cNvSpPr>
          <p:nvPr>
            <p:ph type="subTitle" idx="2"/>
          </p:nvPr>
        </p:nvSpPr>
        <p:spPr>
          <a:xfrm>
            <a:off x="3584484" y="2649975"/>
            <a:ext cx="1981800" cy="10881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60" name="Google Shape;1060;p24"/>
          <p:cNvSpPr txBox="1">
            <a:spLocks noGrp="1"/>
          </p:cNvSpPr>
          <p:nvPr>
            <p:ph type="subTitle" idx="3"/>
          </p:nvPr>
        </p:nvSpPr>
        <p:spPr>
          <a:xfrm>
            <a:off x="6448975" y="2649975"/>
            <a:ext cx="1981800" cy="10881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61" name="Google Shape;1061;p2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062" name="Google Shape;1062;p24"/>
          <p:cNvSpPr txBox="1">
            <a:spLocks noGrp="1"/>
          </p:cNvSpPr>
          <p:nvPr>
            <p:ph type="subTitle" idx="4"/>
          </p:nvPr>
        </p:nvSpPr>
        <p:spPr>
          <a:xfrm>
            <a:off x="720000" y="2323875"/>
            <a:ext cx="1981800" cy="4023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IBM Plex Mono"/>
              <a:buNone/>
              <a:defRPr sz="2000" b="1">
                <a:latin typeface="IBM Plex Mono"/>
                <a:ea typeface="IBM Plex Mono"/>
                <a:cs typeface="IBM Plex Mono"/>
                <a:sym typeface="IBM Plex Mono"/>
              </a:defRPr>
            </a:lvl1pPr>
            <a:lvl2pPr lvl="1"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2pPr>
            <a:lvl3pPr lvl="2"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3pPr>
            <a:lvl4pPr lvl="3"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4pPr>
            <a:lvl5pPr lvl="4"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5pPr>
            <a:lvl6pPr lvl="5"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6pPr>
            <a:lvl7pPr lvl="6"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7pPr>
            <a:lvl8pPr lvl="7"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8pPr>
            <a:lvl9pPr lvl="8"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9pPr>
          </a:lstStyle>
          <a:p>
            <a:endParaRPr/>
          </a:p>
        </p:txBody>
      </p:sp>
      <p:sp>
        <p:nvSpPr>
          <p:cNvPr id="1063" name="Google Shape;1063;p24"/>
          <p:cNvSpPr txBox="1">
            <a:spLocks noGrp="1"/>
          </p:cNvSpPr>
          <p:nvPr>
            <p:ph type="subTitle" idx="5"/>
          </p:nvPr>
        </p:nvSpPr>
        <p:spPr>
          <a:xfrm>
            <a:off x="3584483" y="2323875"/>
            <a:ext cx="1981800" cy="4023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IBM Plex Mono"/>
              <a:buNone/>
              <a:defRPr sz="2000" b="1">
                <a:latin typeface="IBM Plex Mono"/>
                <a:ea typeface="IBM Plex Mono"/>
                <a:cs typeface="IBM Plex Mono"/>
                <a:sym typeface="IBM Plex Mono"/>
              </a:defRPr>
            </a:lvl1pPr>
            <a:lvl2pPr lvl="1"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2pPr>
            <a:lvl3pPr lvl="2"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3pPr>
            <a:lvl4pPr lvl="3"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4pPr>
            <a:lvl5pPr lvl="4"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5pPr>
            <a:lvl6pPr lvl="5"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6pPr>
            <a:lvl7pPr lvl="6"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7pPr>
            <a:lvl8pPr lvl="7"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8pPr>
            <a:lvl9pPr lvl="8"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9pPr>
          </a:lstStyle>
          <a:p>
            <a:endParaRPr/>
          </a:p>
        </p:txBody>
      </p:sp>
      <p:sp>
        <p:nvSpPr>
          <p:cNvPr id="1064" name="Google Shape;1064;p24"/>
          <p:cNvSpPr txBox="1">
            <a:spLocks noGrp="1"/>
          </p:cNvSpPr>
          <p:nvPr>
            <p:ph type="subTitle" idx="6"/>
          </p:nvPr>
        </p:nvSpPr>
        <p:spPr>
          <a:xfrm>
            <a:off x="6448972" y="2323875"/>
            <a:ext cx="1981800" cy="4023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IBM Plex Mono"/>
              <a:buNone/>
              <a:defRPr sz="2000" b="1">
                <a:latin typeface="IBM Plex Mono"/>
                <a:ea typeface="IBM Plex Mono"/>
                <a:cs typeface="IBM Plex Mono"/>
                <a:sym typeface="IBM Plex Mono"/>
              </a:defRPr>
            </a:lvl1pPr>
            <a:lvl2pPr lvl="1"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2pPr>
            <a:lvl3pPr lvl="2"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3pPr>
            <a:lvl4pPr lvl="3"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4pPr>
            <a:lvl5pPr lvl="4"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5pPr>
            <a:lvl6pPr lvl="5"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6pPr>
            <a:lvl7pPr lvl="6"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7pPr>
            <a:lvl8pPr lvl="7"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8pPr>
            <a:lvl9pPr lvl="8"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9pPr>
          </a:lstStyle>
          <a:p>
            <a:endParaRPr/>
          </a:p>
        </p:txBody>
      </p:sp>
      <p:grpSp>
        <p:nvGrpSpPr>
          <p:cNvPr id="1065" name="Google Shape;1065;p24"/>
          <p:cNvGrpSpPr/>
          <p:nvPr/>
        </p:nvGrpSpPr>
        <p:grpSpPr>
          <a:xfrm>
            <a:off x="6067575" y="2796625"/>
            <a:ext cx="4006263" cy="4771152"/>
            <a:chOff x="5915175" y="2339425"/>
            <a:chExt cx="4006263" cy="4771152"/>
          </a:xfrm>
        </p:grpSpPr>
        <p:sp>
          <p:nvSpPr>
            <p:cNvPr id="1066" name="Google Shape;1066;p24"/>
            <p:cNvSpPr/>
            <p:nvPr/>
          </p:nvSpPr>
          <p:spPr>
            <a:xfrm>
              <a:off x="5915175" y="2361286"/>
              <a:ext cx="4006263" cy="4749291"/>
            </a:xfrm>
            <a:custGeom>
              <a:avLst/>
              <a:gdLst/>
              <a:ahLst/>
              <a:cxnLst/>
              <a:rect l="l" t="t" r="r" b="b"/>
              <a:pathLst>
                <a:path w="97678" h="115794" extrusionOk="0">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24"/>
            <p:cNvSpPr/>
            <p:nvPr/>
          </p:nvSpPr>
          <p:spPr>
            <a:xfrm>
              <a:off x="6873793" y="2339425"/>
              <a:ext cx="2925190" cy="3057668"/>
            </a:xfrm>
            <a:custGeom>
              <a:avLst/>
              <a:gdLst/>
              <a:ahLst/>
              <a:cxnLst/>
              <a:rect l="l" t="t" r="r" b="b"/>
              <a:pathLst>
                <a:path w="71320" h="74550" extrusionOk="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68" name="Google Shape;1068;p24"/>
            <p:cNvGrpSpPr/>
            <p:nvPr/>
          </p:nvGrpSpPr>
          <p:grpSpPr>
            <a:xfrm>
              <a:off x="7520550" y="4608575"/>
              <a:ext cx="582050" cy="582425"/>
              <a:chOff x="959750" y="3039275"/>
              <a:chExt cx="582050" cy="582425"/>
            </a:xfrm>
          </p:grpSpPr>
          <p:sp>
            <p:nvSpPr>
              <p:cNvPr id="1069" name="Google Shape;1069;p24"/>
              <p:cNvSpPr/>
              <p:nvPr/>
            </p:nvSpPr>
            <p:spPr>
              <a:xfrm>
                <a:off x="959750" y="3498275"/>
                <a:ext cx="123450" cy="123425"/>
              </a:xfrm>
              <a:custGeom>
                <a:avLst/>
                <a:gdLst/>
                <a:ahLst/>
                <a:cxnLst/>
                <a:rect l="l" t="t" r="r" b="b"/>
                <a:pathLst>
                  <a:path w="4938" h="4937" extrusionOk="0">
                    <a:moveTo>
                      <a:pt x="1403" y="0"/>
                    </a:moveTo>
                    <a:lnTo>
                      <a:pt x="1" y="1402"/>
                    </a:lnTo>
                    <a:lnTo>
                      <a:pt x="3536" y="4937"/>
                    </a:lnTo>
                    <a:lnTo>
                      <a:pt x="4937" y="3535"/>
                    </a:lnTo>
                    <a:lnTo>
                      <a:pt x="1403"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24"/>
              <p:cNvSpPr/>
              <p:nvPr/>
            </p:nvSpPr>
            <p:spPr>
              <a:xfrm>
                <a:off x="1035950" y="3421700"/>
                <a:ext cx="123425" cy="123825"/>
              </a:xfrm>
              <a:custGeom>
                <a:avLst/>
                <a:gdLst/>
                <a:ahLst/>
                <a:cxnLst/>
                <a:rect l="l" t="t" r="r" b="b"/>
                <a:pathLst>
                  <a:path w="4937" h="4953" extrusionOk="0">
                    <a:moveTo>
                      <a:pt x="1402" y="1"/>
                    </a:moveTo>
                    <a:lnTo>
                      <a:pt x="0" y="1403"/>
                    </a:lnTo>
                    <a:lnTo>
                      <a:pt x="3535" y="4952"/>
                    </a:lnTo>
                    <a:lnTo>
                      <a:pt x="4937" y="3551"/>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24"/>
              <p:cNvSpPr/>
              <p:nvPr/>
            </p:nvSpPr>
            <p:spPr>
              <a:xfrm>
                <a:off x="1112500" y="3345525"/>
                <a:ext cx="123825" cy="123450"/>
              </a:xfrm>
              <a:custGeom>
                <a:avLst/>
                <a:gdLst/>
                <a:ahLst/>
                <a:cxnLst/>
                <a:rect l="l" t="t" r="r" b="b"/>
                <a:pathLst>
                  <a:path w="4953" h="4938" extrusionOk="0">
                    <a:moveTo>
                      <a:pt x="1402" y="1"/>
                    </a:moveTo>
                    <a:lnTo>
                      <a:pt x="1" y="1402"/>
                    </a:lnTo>
                    <a:lnTo>
                      <a:pt x="3551" y="4937"/>
                    </a:lnTo>
                    <a:lnTo>
                      <a:pt x="4952" y="3535"/>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24"/>
              <p:cNvSpPr/>
              <p:nvPr/>
            </p:nvSpPr>
            <p:spPr>
              <a:xfrm>
                <a:off x="1188675" y="3268975"/>
                <a:ext cx="123825" cy="123425"/>
              </a:xfrm>
              <a:custGeom>
                <a:avLst/>
                <a:gdLst/>
                <a:ahLst/>
                <a:cxnLst/>
                <a:rect l="l" t="t" r="r" b="b"/>
                <a:pathLst>
                  <a:path w="4953" h="4937" extrusionOk="0">
                    <a:moveTo>
                      <a:pt x="1402" y="0"/>
                    </a:moveTo>
                    <a:lnTo>
                      <a:pt x="1" y="1402"/>
                    </a:lnTo>
                    <a:lnTo>
                      <a:pt x="3551" y="4937"/>
                    </a:lnTo>
                    <a:lnTo>
                      <a:pt x="4952" y="3550"/>
                    </a:lnTo>
                    <a:lnTo>
                      <a:pt x="1402"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24"/>
              <p:cNvSpPr/>
              <p:nvPr/>
            </p:nvSpPr>
            <p:spPr>
              <a:xfrm>
                <a:off x="1265625" y="3192800"/>
                <a:ext cx="123425" cy="123425"/>
              </a:xfrm>
              <a:custGeom>
                <a:avLst/>
                <a:gdLst/>
                <a:ahLst/>
                <a:cxnLst/>
                <a:rect l="l" t="t" r="r" b="b"/>
                <a:pathLst>
                  <a:path w="4937" h="4937" extrusionOk="0">
                    <a:moveTo>
                      <a:pt x="1402" y="0"/>
                    </a:moveTo>
                    <a:lnTo>
                      <a:pt x="0" y="1386"/>
                    </a:lnTo>
                    <a:lnTo>
                      <a:pt x="3535" y="4936"/>
                    </a:lnTo>
                    <a:lnTo>
                      <a:pt x="4937" y="3535"/>
                    </a:lnTo>
                    <a:lnTo>
                      <a:pt x="1402"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24"/>
              <p:cNvSpPr/>
              <p:nvPr/>
            </p:nvSpPr>
            <p:spPr>
              <a:xfrm>
                <a:off x="1341800" y="3116225"/>
                <a:ext cx="123450" cy="123450"/>
              </a:xfrm>
              <a:custGeom>
                <a:avLst/>
                <a:gdLst/>
                <a:ahLst/>
                <a:cxnLst/>
                <a:rect l="l" t="t" r="r" b="b"/>
                <a:pathLst>
                  <a:path w="4938" h="4938" extrusionOk="0">
                    <a:moveTo>
                      <a:pt x="1402" y="1"/>
                    </a:moveTo>
                    <a:lnTo>
                      <a:pt x="1" y="1402"/>
                    </a:lnTo>
                    <a:lnTo>
                      <a:pt x="3535" y="4937"/>
                    </a:lnTo>
                    <a:lnTo>
                      <a:pt x="4937" y="3535"/>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24"/>
              <p:cNvSpPr/>
              <p:nvPr/>
            </p:nvSpPr>
            <p:spPr>
              <a:xfrm>
                <a:off x="1418375" y="3039275"/>
                <a:ext cx="123425" cy="123825"/>
              </a:xfrm>
              <a:custGeom>
                <a:avLst/>
                <a:gdLst/>
                <a:ahLst/>
                <a:cxnLst/>
                <a:rect l="l" t="t" r="r" b="b"/>
                <a:pathLst>
                  <a:path w="4937" h="4953" extrusionOk="0">
                    <a:moveTo>
                      <a:pt x="1387" y="1"/>
                    </a:moveTo>
                    <a:lnTo>
                      <a:pt x="0" y="1403"/>
                    </a:lnTo>
                    <a:lnTo>
                      <a:pt x="3535" y="4953"/>
                    </a:lnTo>
                    <a:lnTo>
                      <a:pt x="4936" y="3551"/>
                    </a:lnTo>
                    <a:lnTo>
                      <a:pt x="1387"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6" name="Google Shape;1076;p24"/>
            <p:cNvGrpSpPr/>
            <p:nvPr/>
          </p:nvGrpSpPr>
          <p:grpSpPr>
            <a:xfrm>
              <a:off x="8484675" y="3658275"/>
              <a:ext cx="582050" cy="582425"/>
              <a:chOff x="959750" y="3039275"/>
              <a:chExt cx="582050" cy="582425"/>
            </a:xfrm>
          </p:grpSpPr>
          <p:sp>
            <p:nvSpPr>
              <p:cNvPr id="1077" name="Google Shape;1077;p24"/>
              <p:cNvSpPr/>
              <p:nvPr/>
            </p:nvSpPr>
            <p:spPr>
              <a:xfrm>
                <a:off x="959750" y="3498275"/>
                <a:ext cx="123450" cy="123425"/>
              </a:xfrm>
              <a:custGeom>
                <a:avLst/>
                <a:gdLst/>
                <a:ahLst/>
                <a:cxnLst/>
                <a:rect l="l" t="t" r="r" b="b"/>
                <a:pathLst>
                  <a:path w="4938" h="4937" extrusionOk="0">
                    <a:moveTo>
                      <a:pt x="1403" y="0"/>
                    </a:moveTo>
                    <a:lnTo>
                      <a:pt x="1" y="1402"/>
                    </a:lnTo>
                    <a:lnTo>
                      <a:pt x="3536" y="4937"/>
                    </a:lnTo>
                    <a:lnTo>
                      <a:pt x="4937" y="3535"/>
                    </a:lnTo>
                    <a:lnTo>
                      <a:pt x="1403"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24"/>
              <p:cNvSpPr/>
              <p:nvPr/>
            </p:nvSpPr>
            <p:spPr>
              <a:xfrm>
                <a:off x="1035950" y="3421700"/>
                <a:ext cx="123425" cy="123825"/>
              </a:xfrm>
              <a:custGeom>
                <a:avLst/>
                <a:gdLst/>
                <a:ahLst/>
                <a:cxnLst/>
                <a:rect l="l" t="t" r="r" b="b"/>
                <a:pathLst>
                  <a:path w="4937" h="4953" extrusionOk="0">
                    <a:moveTo>
                      <a:pt x="1402" y="1"/>
                    </a:moveTo>
                    <a:lnTo>
                      <a:pt x="0" y="1403"/>
                    </a:lnTo>
                    <a:lnTo>
                      <a:pt x="3535" y="4952"/>
                    </a:lnTo>
                    <a:lnTo>
                      <a:pt x="4937" y="3551"/>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24"/>
              <p:cNvSpPr/>
              <p:nvPr/>
            </p:nvSpPr>
            <p:spPr>
              <a:xfrm>
                <a:off x="1112500" y="3345525"/>
                <a:ext cx="123825" cy="123450"/>
              </a:xfrm>
              <a:custGeom>
                <a:avLst/>
                <a:gdLst/>
                <a:ahLst/>
                <a:cxnLst/>
                <a:rect l="l" t="t" r="r" b="b"/>
                <a:pathLst>
                  <a:path w="4953" h="4938" extrusionOk="0">
                    <a:moveTo>
                      <a:pt x="1402" y="1"/>
                    </a:moveTo>
                    <a:lnTo>
                      <a:pt x="1" y="1402"/>
                    </a:lnTo>
                    <a:lnTo>
                      <a:pt x="3551" y="4937"/>
                    </a:lnTo>
                    <a:lnTo>
                      <a:pt x="4952" y="3535"/>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24"/>
              <p:cNvSpPr/>
              <p:nvPr/>
            </p:nvSpPr>
            <p:spPr>
              <a:xfrm>
                <a:off x="1188675" y="3268975"/>
                <a:ext cx="123825" cy="123425"/>
              </a:xfrm>
              <a:custGeom>
                <a:avLst/>
                <a:gdLst/>
                <a:ahLst/>
                <a:cxnLst/>
                <a:rect l="l" t="t" r="r" b="b"/>
                <a:pathLst>
                  <a:path w="4953" h="4937" extrusionOk="0">
                    <a:moveTo>
                      <a:pt x="1402" y="0"/>
                    </a:moveTo>
                    <a:lnTo>
                      <a:pt x="1" y="1402"/>
                    </a:lnTo>
                    <a:lnTo>
                      <a:pt x="3551" y="4937"/>
                    </a:lnTo>
                    <a:lnTo>
                      <a:pt x="4952" y="3550"/>
                    </a:lnTo>
                    <a:lnTo>
                      <a:pt x="1402"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24"/>
              <p:cNvSpPr/>
              <p:nvPr/>
            </p:nvSpPr>
            <p:spPr>
              <a:xfrm>
                <a:off x="1265625" y="3192800"/>
                <a:ext cx="123425" cy="123425"/>
              </a:xfrm>
              <a:custGeom>
                <a:avLst/>
                <a:gdLst/>
                <a:ahLst/>
                <a:cxnLst/>
                <a:rect l="l" t="t" r="r" b="b"/>
                <a:pathLst>
                  <a:path w="4937" h="4937" extrusionOk="0">
                    <a:moveTo>
                      <a:pt x="1402" y="0"/>
                    </a:moveTo>
                    <a:lnTo>
                      <a:pt x="0" y="1386"/>
                    </a:lnTo>
                    <a:lnTo>
                      <a:pt x="3535" y="4936"/>
                    </a:lnTo>
                    <a:lnTo>
                      <a:pt x="4937" y="3535"/>
                    </a:lnTo>
                    <a:lnTo>
                      <a:pt x="1402"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24"/>
              <p:cNvSpPr/>
              <p:nvPr/>
            </p:nvSpPr>
            <p:spPr>
              <a:xfrm>
                <a:off x="1341800" y="3116225"/>
                <a:ext cx="123450" cy="123450"/>
              </a:xfrm>
              <a:custGeom>
                <a:avLst/>
                <a:gdLst/>
                <a:ahLst/>
                <a:cxnLst/>
                <a:rect l="l" t="t" r="r" b="b"/>
                <a:pathLst>
                  <a:path w="4938" h="4938" extrusionOk="0">
                    <a:moveTo>
                      <a:pt x="1402" y="1"/>
                    </a:moveTo>
                    <a:lnTo>
                      <a:pt x="1" y="1402"/>
                    </a:lnTo>
                    <a:lnTo>
                      <a:pt x="3535" y="4937"/>
                    </a:lnTo>
                    <a:lnTo>
                      <a:pt x="4937" y="3535"/>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24"/>
              <p:cNvSpPr/>
              <p:nvPr/>
            </p:nvSpPr>
            <p:spPr>
              <a:xfrm>
                <a:off x="1418375" y="3039275"/>
                <a:ext cx="123425" cy="123825"/>
              </a:xfrm>
              <a:custGeom>
                <a:avLst/>
                <a:gdLst/>
                <a:ahLst/>
                <a:cxnLst/>
                <a:rect l="l" t="t" r="r" b="b"/>
                <a:pathLst>
                  <a:path w="4937" h="4953" extrusionOk="0">
                    <a:moveTo>
                      <a:pt x="1387" y="1"/>
                    </a:moveTo>
                    <a:lnTo>
                      <a:pt x="0" y="1403"/>
                    </a:lnTo>
                    <a:lnTo>
                      <a:pt x="3535" y="4953"/>
                    </a:lnTo>
                    <a:lnTo>
                      <a:pt x="4936" y="3551"/>
                    </a:lnTo>
                    <a:lnTo>
                      <a:pt x="1387"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84" name="Google Shape;1084;p24"/>
          <p:cNvGrpSpPr/>
          <p:nvPr/>
        </p:nvGrpSpPr>
        <p:grpSpPr>
          <a:xfrm>
            <a:off x="-235366" y="3828554"/>
            <a:ext cx="5249359" cy="2992224"/>
            <a:chOff x="-258616" y="3430829"/>
            <a:chExt cx="5249359" cy="2992224"/>
          </a:xfrm>
        </p:grpSpPr>
        <p:pic>
          <p:nvPicPr>
            <p:cNvPr id="1085" name="Google Shape;1085;p24"/>
            <p:cNvPicPr preferRelativeResize="0"/>
            <p:nvPr/>
          </p:nvPicPr>
          <p:blipFill rotWithShape="1">
            <a:blip r:embed="rId3">
              <a:alphaModFix/>
            </a:blip>
            <a:srcRect l="16960" t="24718" r="7121" b="26177"/>
            <a:stretch/>
          </p:blipFill>
          <p:spPr>
            <a:xfrm>
              <a:off x="1070243" y="3430829"/>
              <a:ext cx="3920501" cy="2992224"/>
            </a:xfrm>
            <a:prstGeom prst="rect">
              <a:avLst/>
            </a:prstGeom>
            <a:noFill/>
            <a:ln>
              <a:noFill/>
            </a:ln>
          </p:spPr>
        </p:pic>
        <p:sp>
          <p:nvSpPr>
            <p:cNvPr id="1086" name="Google Shape;1086;p24"/>
            <p:cNvSpPr/>
            <p:nvPr/>
          </p:nvSpPr>
          <p:spPr>
            <a:xfrm>
              <a:off x="363250" y="4667754"/>
              <a:ext cx="582037" cy="55735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alpha val="31360"/>
                  </a:schemeClr>
                </a:gs>
                <a:gs pos="22000">
                  <a:schemeClr val="lt1">
                    <a:alpha val="31360"/>
                  </a:schemeClr>
                </a:gs>
                <a:gs pos="45000">
                  <a:srgbClr val="FFFFFF">
                    <a:alpha val="0"/>
                    <a:alpha val="31360"/>
                  </a:srgbClr>
                </a:gs>
                <a:gs pos="100000">
                  <a:srgbClr val="0C0A9E">
                    <a:alpha val="50196"/>
                    <a:alpha val="3136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24"/>
            <p:cNvSpPr/>
            <p:nvPr/>
          </p:nvSpPr>
          <p:spPr>
            <a:xfrm>
              <a:off x="941424" y="4724302"/>
              <a:ext cx="340329" cy="325895"/>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22000">
                  <a:schemeClr val="lt1"/>
                </a:gs>
                <a:gs pos="45000">
                  <a:srgbClr val="FFFFFF">
                    <a:alpha val="0"/>
                  </a:srgbClr>
                </a:gs>
                <a:gs pos="100000">
                  <a:srgbClr val="0C0A9E">
                    <a:alpha val="50196"/>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24"/>
            <p:cNvSpPr/>
            <p:nvPr/>
          </p:nvSpPr>
          <p:spPr>
            <a:xfrm>
              <a:off x="820562" y="4958179"/>
              <a:ext cx="582037" cy="55735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alpha val="31360"/>
                  </a:schemeClr>
                </a:gs>
                <a:gs pos="22000">
                  <a:schemeClr val="lt1">
                    <a:alpha val="31360"/>
                  </a:schemeClr>
                </a:gs>
                <a:gs pos="45000">
                  <a:srgbClr val="FFFFFF">
                    <a:alpha val="0"/>
                    <a:alpha val="31360"/>
                  </a:srgbClr>
                </a:gs>
                <a:gs pos="100000">
                  <a:srgbClr val="0C0A9E">
                    <a:alpha val="50196"/>
                    <a:alpha val="3136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24"/>
            <p:cNvSpPr/>
            <p:nvPr/>
          </p:nvSpPr>
          <p:spPr>
            <a:xfrm>
              <a:off x="1299000" y="4608579"/>
              <a:ext cx="582037" cy="55735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22000">
                  <a:schemeClr val="lt1"/>
                </a:gs>
                <a:gs pos="45000">
                  <a:srgbClr val="FFFFFF">
                    <a:alpha val="0"/>
                  </a:srgbClr>
                </a:gs>
                <a:gs pos="100000">
                  <a:srgbClr val="0C0A9E">
                    <a:alpha val="50196"/>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24"/>
            <p:cNvSpPr/>
            <p:nvPr/>
          </p:nvSpPr>
          <p:spPr>
            <a:xfrm rot="5400000">
              <a:off x="447539" y="3133720"/>
              <a:ext cx="1421047" cy="2833357"/>
            </a:xfrm>
            <a:custGeom>
              <a:avLst/>
              <a:gdLst/>
              <a:ahLst/>
              <a:cxnLst/>
              <a:rect l="l" t="t" r="r" b="b"/>
              <a:pathLst>
                <a:path w="34647" h="69081" extrusionOk="0">
                  <a:moveTo>
                    <a:pt x="34434" y="1"/>
                  </a:moveTo>
                  <a:lnTo>
                    <a:pt x="25429" y="8990"/>
                  </a:lnTo>
                  <a:lnTo>
                    <a:pt x="25383" y="9051"/>
                  </a:lnTo>
                  <a:lnTo>
                    <a:pt x="25383" y="32651"/>
                  </a:lnTo>
                  <a:lnTo>
                    <a:pt x="15130" y="42920"/>
                  </a:lnTo>
                  <a:lnTo>
                    <a:pt x="15084" y="42951"/>
                  </a:lnTo>
                  <a:lnTo>
                    <a:pt x="15084" y="60472"/>
                  </a:lnTo>
                  <a:lnTo>
                    <a:pt x="9614" y="65957"/>
                  </a:lnTo>
                  <a:lnTo>
                    <a:pt x="0" y="65957"/>
                  </a:lnTo>
                  <a:lnTo>
                    <a:pt x="0" y="69080"/>
                  </a:lnTo>
                  <a:lnTo>
                    <a:pt x="320" y="69080"/>
                  </a:lnTo>
                  <a:lnTo>
                    <a:pt x="320" y="66262"/>
                  </a:lnTo>
                  <a:lnTo>
                    <a:pt x="9751" y="66262"/>
                  </a:lnTo>
                  <a:lnTo>
                    <a:pt x="15389" y="60609"/>
                  </a:lnTo>
                  <a:lnTo>
                    <a:pt x="15389" y="43088"/>
                  </a:lnTo>
                  <a:lnTo>
                    <a:pt x="25658" y="32819"/>
                  </a:lnTo>
                  <a:lnTo>
                    <a:pt x="25688" y="32788"/>
                  </a:lnTo>
                  <a:lnTo>
                    <a:pt x="25688" y="9188"/>
                  </a:lnTo>
                  <a:lnTo>
                    <a:pt x="34647" y="214"/>
                  </a:lnTo>
                  <a:lnTo>
                    <a:pt x="34434" y="1"/>
                  </a:lnTo>
                  <a:close/>
                </a:path>
              </a:pathLst>
            </a:custGeom>
            <a:gradFill>
              <a:gsLst>
                <a:gs pos="0">
                  <a:schemeClr val="lt2"/>
                </a:gs>
                <a:gs pos="40000">
                  <a:srgbClr val="FF9900">
                    <a:alpha val="40784"/>
                  </a:srgbClr>
                </a:gs>
                <a:gs pos="100000">
                  <a:srgbClr val="FFFFFF">
                    <a:alpha val="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91" name="Google Shape;1091;p24"/>
            <p:cNvGrpSpPr/>
            <p:nvPr/>
          </p:nvGrpSpPr>
          <p:grpSpPr>
            <a:xfrm>
              <a:off x="736485" y="4387072"/>
              <a:ext cx="161977" cy="161940"/>
              <a:chOff x="1101075" y="2142375"/>
              <a:chExt cx="439200" cy="439100"/>
            </a:xfrm>
          </p:grpSpPr>
          <p:sp>
            <p:nvSpPr>
              <p:cNvPr id="1092" name="Google Shape;1092;p24"/>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24"/>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4" name="Google Shape;1094;p24"/>
            <p:cNvGrpSpPr/>
            <p:nvPr/>
          </p:nvGrpSpPr>
          <p:grpSpPr>
            <a:xfrm rot="10800000">
              <a:off x="2118901" y="4805293"/>
              <a:ext cx="161977" cy="161940"/>
              <a:chOff x="1101075" y="2142375"/>
              <a:chExt cx="439200" cy="439100"/>
            </a:xfrm>
          </p:grpSpPr>
          <p:sp>
            <p:nvSpPr>
              <p:cNvPr id="1095" name="Google Shape;1095;p24"/>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24"/>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97" name="Google Shape;1097;p24"/>
          <p:cNvGrpSpPr/>
          <p:nvPr/>
        </p:nvGrpSpPr>
        <p:grpSpPr>
          <a:xfrm>
            <a:off x="-515563" y="-797996"/>
            <a:ext cx="1433417" cy="2584783"/>
            <a:chOff x="-363163" y="-645596"/>
            <a:chExt cx="1433417" cy="2584783"/>
          </a:xfrm>
        </p:grpSpPr>
        <p:grpSp>
          <p:nvGrpSpPr>
            <p:cNvPr id="1098" name="Google Shape;1098;p24"/>
            <p:cNvGrpSpPr/>
            <p:nvPr/>
          </p:nvGrpSpPr>
          <p:grpSpPr>
            <a:xfrm rot="10800000">
              <a:off x="-64595" y="-645596"/>
              <a:ext cx="1134849" cy="2370191"/>
              <a:chOff x="-575575" y="3685599"/>
              <a:chExt cx="1421048" cy="2967932"/>
            </a:xfrm>
          </p:grpSpPr>
          <p:sp>
            <p:nvSpPr>
              <p:cNvPr id="1099" name="Google Shape;1099;p24"/>
              <p:cNvSpPr/>
              <p:nvPr/>
            </p:nvSpPr>
            <p:spPr>
              <a:xfrm>
                <a:off x="-575575" y="3685599"/>
                <a:ext cx="1421047" cy="2833357"/>
              </a:xfrm>
              <a:custGeom>
                <a:avLst/>
                <a:gdLst/>
                <a:ahLst/>
                <a:cxnLst/>
                <a:rect l="l" t="t" r="r" b="b"/>
                <a:pathLst>
                  <a:path w="34647" h="69081" extrusionOk="0">
                    <a:moveTo>
                      <a:pt x="34434" y="1"/>
                    </a:moveTo>
                    <a:lnTo>
                      <a:pt x="25429" y="8990"/>
                    </a:lnTo>
                    <a:lnTo>
                      <a:pt x="25383" y="9051"/>
                    </a:lnTo>
                    <a:lnTo>
                      <a:pt x="25383" y="32651"/>
                    </a:lnTo>
                    <a:lnTo>
                      <a:pt x="15130" y="42920"/>
                    </a:lnTo>
                    <a:lnTo>
                      <a:pt x="15084" y="42951"/>
                    </a:lnTo>
                    <a:lnTo>
                      <a:pt x="15084" y="60472"/>
                    </a:lnTo>
                    <a:lnTo>
                      <a:pt x="9614" y="65957"/>
                    </a:lnTo>
                    <a:lnTo>
                      <a:pt x="0" y="65957"/>
                    </a:lnTo>
                    <a:lnTo>
                      <a:pt x="0" y="69080"/>
                    </a:lnTo>
                    <a:lnTo>
                      <a:pt x="320" y="69080"/>
                    </a:lnTo>
                    <a:lnTo>
                      <a:pt x="320" y="66262"/>
                    </a:lnTo>
                    <a:lnTo>
                      <a:pt x="9751" y="66262"/>
                    </a:lnTo>
                    <a:lnTo>
                      <a:pt x="15389" y="60609"/>
                    </a:lnTo>
                    <a:lnTo>
                      <a:pt x="15389" y="43088"/>
                    </a:lnTo>
                    <a:lnTo>
                      <a:pt x="25658" y="32819"/>
                    </a:lnTo>
                    <a:lnTo>
                      <a:pt x="25688" y="32788"/>
                    </a:lnTo>
                    <a:lnTo>
                      <a:pt x="25688" y="9188"/>
                    </a:lnTo>
                    <a:lnTo>
                      <a:pt x="34647" y="214"/>
                    </a:lnTo>
                    <a:lnTo>
                      <a:pt x="34434" y="1"/>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24"/>
              <p:cNvSpPr/>
              <p:nvPr/>
            </p:nvSpPr>
            <p:spPr>
              <a:xfrm rot="10800000">
                <a:off x="-575573" y="3820175"/>
                <a:ext cx="1421047" cy="2833357"/>
              </a:xfrm>
              <a:custGeom>
                <a:avLst/>
                <a:gdLst/>
                <a:ahLst/>
                <a:cxnLst/>
                <a:rect l="l" t="t" r="r" b="b"/>
                <a:pathLst>
                  <a:path w="34647" h="69081" extrusionOk="0">
                    <a:moveTo>
                      <a:pt x="34434" y="1"/>
                    </a:moveTo>
                    <a:lnTo>
                      <a:pt x="25429" y="8990"/>
                    </a:lnTo>
                    <a:lnTo>
                      <a:pt x="25383" y="9051"/>
                    </a:lnTo>
                    <a:lnTo>
                      <a:pt x="25383" y="32651"/>
                    </a:lnTo>
                    <a:lnTo>
                      <a:pt x="15130" y="42920"/>
                    </a:lnTo>
                    <a:lnTo>
                      <a:pt x="15084" y="42951"/>
                    </a:lnTo>
                    <a:lnTo>
                      <a:pt x="15084" y="60472"/>
                    </a:lnTo>
                    <a:lnTo>
                      <a:pt x="9614" y="65957"/>
                    </a:lnTo>
                    <a:lnTo>
                      <a:pt x="0" y="65957"/>
                    </a:lnTo>
                    <a:lnTo>
                      <a:pt x="0" y="69080"/>
                    </a:lnTo>
                    <a:lnTo>
                      <a:pt x="320" y="69080"/>
                    </a:lnTo>
                    <a:lnTo>
                      <a:pt x="320" y="66262"/>
                    </a:lnTo>
                    <a:lnTo>
                      <a:pt x="9751" y="66262"/>
                    </a:lnTo>
                    <a:lnTo>
                      <a:pt x="15389" y="60609"/>
                    </a:lnTo>
                    <a:lnTo>
                      <a:pt x="15389" y="43088"/>
                    </a:lnTo>
                    <a:lnTo>
                      <a:pt x="25658" y="32819"/>
                    </a:lnTo>
                    <a:lnTo>
                      <a:pt x="25688" y="32788"/>
                    </a:lnTo>
                    <a:lnTo>
                      <a:pt x="25688" y="9188"/>
                    </a:lnTo>
                    <a:lnTo>
                      <a:pt x="34647" y="214"/>
                    </a:lnTo>
                    <a:lnTo>
                      <a:pt x="34434" y="1"/>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01" name="Google Shape;1101;p24"/>
            <p:cNvSpPr/>
            <p:nvPr/>
          </p:nvSpPr>
          <p:spPr>
            <a:xfrm>
              <a:off x="0" y="361650"/>
              <a:ext cx="581991" cy="575861"/>
            </a:xfrm>
            <a:custGeom>
              <a:avLst/>
              <a:gdLst/>
              <a:ahLst/>
              <a:cxnLst/>
              <a:rect l="l" t="t" r="r" b="b"/>
              <a:pathLst>
                <a:path w="36171" h="35790" extrusionOk="0">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24"/>
            <p:cNvSpPr/>
            <p:nvPr/>
          </p:nvSpPr>
          <p:spPr>
            <a:xfrm>
              <a:off x="131225" y="0"/>
              <a:ext cx="581991" cy="575861"/>
            </a:xfrm>
            <a:custGeom>
              <a:avLst/>
              <a:gdLst/>
              <a:ahLst/>
              <a:cxnLst/>
              <a:rect l="l" t="t" r="r" b="b"/>
              <a:pathLst>
                <a:path w="36171" h="35790" extrusionOk="0">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03" name="Google Shape;1103;p24"/>
            <p:cNvGrpSpPr/>
            <p:nvPr/>
          </p:nvGrpSpPr>
          <p:grpSpPr>
            <a:xfrm rot="-2700000" flipH="1">
              <a:off x="-216370" y="1084101"/>
              <a:ext cx="708093" cy="708493"/>
              <a:chOff x="3678700" y="407275"/>
              <a:chExt cx="708100" cy="708500"/>
            </a:xfrm>
          </p:grpSpPr>
          <p:sp>
            <p:nvSpPr>
              <p:cNvPr id="1104" name="Google Shape;1104;p24"/>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24"/>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24"/>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24"/>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24"/>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24"/>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24"/>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 name="Footer Placeholder 1">
            <a:extLst>
              <a:ext uri="{FF2B5EF4-FFF2-40B4-BE49-F238E27FC236}">
                <a16:creationId xmlns:a16="http://schemas.microsoft.com/office/drawing/2014/main" id="{458F56AD-00AD-27D8-B183-1F060165ECC5}"/>
              </a:ext>
            </a:extLst>
          </p:cNvPr>
          <p:cNvSpPr>
            <a:spLocks noGrp="1"/>
          </p:cNvSpPr>
          <p:nvPr>
            <p:ph type="ftr" sz="quarter" idx="10"/>
          </p:nvPr>
        </p:nvSpPr>
        <p:spPr/>
        <p:txBody>
          <a:bodyPr/>
          <a:lstStyle/>
          <a:p>
            <a:endParaRPr lang="en-GB"/>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1164"/>
        <p:cNvGrpSpPr/>
        <p:nvPr/>
      </p:nvGrpSpPr>
      <p:grpSpPr>
        <a:xfrm>
          <a:off x="0" y="0"/>
          <a:ext cx="0" cy="0"/>
          <a:chOff x="0" y="0"/>
          <a:chExt cx="0" cy="0"/>
        </a:xfrm>
      </p:grpSpPr>
      <p:sp>
        <p:nvSpPr>
          <p:cNvPr id="1165" name="Google Shape;1165;p2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166" name="Google Shape;1166;p26"/>
          <p:cNvSpPr txBox="1">
            <a:spLocks noGrp="1"/>
          </p:cNvSpPr>
          <p:nvPr>
            <p:ph type="subTitle" idx="1"/>
          </p:nvPr>
        </p:nvSpPr>
        <p:spPr>
          <a:xfrm>
            <a:off x="1804750" y="1935218"/>
            <a:ext cx="2102100" cy="665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67" name="Google Shape;1167;p26"/>
          <p:cNvSpPr txBox="1">
            <a:spLocks noGrp="1"/>
          </p:cNvSpPr>
          <p:nvPr>
            <p:ph type="subTitle" idx="2"/>
          </p:nvPr>
        </p:nvSpPr>
        <p:spPr>
          <a:xfrm>
            <a:off x="5237152" y="1935218"/>
            <a:ext cx="2102100" cy="665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68" name="Google Shape;1168;p26"/>
          <p:cNvSpPr txBox="1">
            <a:spLocks noGrp="1"/>
          </p:cNvSpPr>
          <p:nvPr>
            <p:ph type="subTitle" idx="3"/>
          </p:nvPr>
        </p:nvSpPr>
        <p:spPr>
          <a:xfrm>
            <a:off x="1804750" y="3561374"/>
            <a:ext cx="2102100" cy="665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69" name="Google Shape;1169;p26"/>
          <p:cNvSpPr txBox="1">
            <a:spLocks noGrp="1"/>
          </p:cNvSpPr>
          <p:nvPr>
            <p:ph type="subTitle" idx="4"/>
          </p:nvPr>
        </p:nvSpPr>
        <p:spPr>
          <a:xfrm>
            <a:off x="5237152" y="3561374"/>
            <a:ext cx="2102100" cy="665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70" name="Google Shape;1170;p26"/>
          <p:cNvSpPr txBox="1">
            <a:spLocks noGrp="1"/>
          </p:cNvSpPr>
          <p:nvPr>
            <p:ph type="subTitle" idx="5"/>
          </p:nvPr>
        </p:nvSpPr>
        <p:spPr>
          <a:xfrm>
            <a:off x="1804750" y="1605775"/>
            <a:ext cx="2102100" cy="4056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IBM Plex Mono"/>
              <a:buNone/>
              <a:defRPr sz="2000" b="1">
                <a:latin typeface="IBM Plex Mono"/>
                <a:ea typeface="IBM Plex Mono"/>
                <a:cs typeface="IBM Plex Mono"/>
                <a:sym typeface="IBM Plex Mono"/>
              </a:defRPr>
            </a:lvl1pPr>
            <a:lvl2pPr lvl="1"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2pPr>
            <a:lvl3pPr lvl="2"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3pPr>
            <a:lvl4pPr lvl="3"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4pPr>
            <a:lvl5pPr lvl="4"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5pPr>
            <a:lvl6pPr lvl="5"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6pPr>
            <a:lvl7pPr lvl="6"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7pPr>
            <a:lvl8pPr lvl="7"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8pPr>
            <a:lvl9pPr lvl="8"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9pPr>
          </a:lstStyle>
          <a:p>
            <a:endParaRPr/>
          </a:p>
        </p:txBody>
      </p:sp>
      <p:sp>
        <p:nvSpPr>
          <p:cNvPr id="1171" name="Google Shape;1171;p26"/>
          <p:cNvSpPr txBox="1">
            <a:spLocks noGrp="1"/>
          </p:cNvSpPr>
          <p:nvPr>
            <p:ph type="subTitle" idx="6"/>
          </p:nvPr>
        </p:nvSpPr>
        <p:spPr>
          <a:xfrm>
            <a:off x="5237150" y="1605775"/>
            <a:ext cx="2102100" cy="4056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IBM Plex Mono"/>
              <a:buNone/>
              <a:defRPr sz="2000" b="1">
                <a:latin typeface="IBM Plex Mono"/>
                <a:ea typeface="IBM Plex Mono"/>
                <a:cs typeface="IBM Plex Mono"/>
                <a:sym typeface="IBM Plex Mono"/>
              </a:defRPr>
            </a:lvl1pPr>
            <a:lvl2pPr lvl="1"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2pPr>
            <a:lvl3pPr lvl="2"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3pPr>
            <a:lvl4pPr lvl="3"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4pPr>
            <a:lvl5pPr lvl="4"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5pPr>
            <a:lvl6pPr lvl="5"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6pPr>
            <a:lvl7pPr lvl="6"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7pPr>
            <a:lvl8pPr lvl="7"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8pPr>
            <a:lvl9pPr lvl="8"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9pPr>
          </a:lstStyle>
          <a:p>
            <a:endParaRPr/>
          </a:p>
        </p:txBody>
      </p:sp>
      <p:sp>
        <p:nvSpPr>
          <p:cNvPr id="1172" name="Google Shape;1172;p26"/>
          <p:cNvSpPr txBox="1">
            <a:spLocks noGrp="1"/>
          </p:cNvSpPr>
          <p:nvPr>
            <p:ph type="subTitle" idx="7"/>
          </p:nvPr>
        </p:nvSpPr>
        <p:spPr>
          <a:xfrm>
            <a:off x="1804750" y="3231981"/>
            <a:ext cx="2102100" cy="4056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IBM Plex Mono"/>
              <a:buNone/>
              <a:defRPr sz="2000" b="1">
                <a:latin typeface="IBM Plex Mono"/>
                <a:ea typeface="IBM Plex Mono"/>
                <a:cs typeface="IBM Plex Mono"/>
                <a:sym typeface="IBM Plex Mono"/>
              </a:defRPr>
            </a:lvl1pPr>
            <a:lvl2pPr lvl="1"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2pPr>
            <a:lvl3pPr lvl="2"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3pPr>
            <a:lvl4pPr lvl="3"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4pPr>
            <a:lvl5pPr lvl="4"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5pPr>
            <a:lvl6pPr lvl="5"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6pPr>
            <a:lvl7pPr lvl="6"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7pPr>
            <a:lvl8pPr lvl="7"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8pPr>
            <a:lvl9pPr lvl="8"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9pPr>
          </a:lstStyle>
          <a:p>
            <a:endParaRPr/>
          </a:p>
        </p:txBody>
      </p:sp>
      <p:sp>
        <p:nvSpPr>
          <p:cNvPr id="1173" name="Google Shape;1173;p26"/>
          <p:cNvSpPr txBox="1">
            <a:spLocks noGrp="1"/>
          </p:cNvSpPr>
          <p:nvPr>
            <p:ph type="subTitle" idx="8"/>
          </p:nvPr>
        </p:nvSpPr>
        <p:spPr>
          <a:xfrm>
            <a:off x="5237150" y="3231981"/>
            <a:ext cx="2102100" cy="4056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IBM Plex Mono"/>
              <a:buNone/>
              <a:defRPr sz="2000" b="1">
                <a:latin typeface="IBM Plex Mono"/>
                <a:ea typeface="IBM Plex Mono"/>
                <a:cs typeface="IBM Plex Mono"/>
                <a:sym typeface="IBM Plex Mono"/>
              </a:defRPr>
            </a:lvl1pPr>
            <a:lvl2pPr lvl="1"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2pPr>
            <a:lvl3pPr lvl="2"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3pPr>
            <a:lvl4pPr lvl="3"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4pPr>
            <a:lvl5pPr lvl="4"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5pPr>
            <a:lvl6pPr lvl="5"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6pPr>
            <a:lvl7pPr lvl="6"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7pPr>
            <a:lvl8pPr lvl="7"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8pPr>
            <a:lvl9pPr lvl="8"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9pPr>
          </a:lstStyle>
          <a:p>
            <a:endParaRPr/>
          </a:p>
        </p:txBody>
      </p:sp>
      <p:grpSp>
        <p:nvGrpSpPr>
          <p:cNvPr id="1174" name="Google Shape;1174;p26"/>
          <p:cNvGrpSpPr/>
          <p:nvPr/>
        </p:nvGrpSpPr>
        <p:grpSpPr>
          <a:xfrm>
            <a:off x="-2902027" y="1271890"/>
            <a:ext cx="6191222" cy="6191222"/>
            <a:chOff x="-2825827" y="1271890"/>
            <a:chExt cx="6191222" cy="6191222"/>
          </a:xfrm>
        </p:grpSpPr>
        <p:pic>
          <p:nvPicPr>
            <p:cNvPr id="1175" name="Google Shape;1175;p26"/>
            <p:cNvPicPr preferRelativeResize="0"/>
            <p:nvPr/>
          </p:nvPicPr>
          <p:blipFill rotWithShape="1">
            <a:blip r:embed="rId2">
              <a:alphaModFix/>
            </a:blip>
            <a:srcRect l="16960" t="24718" r="7121" b="26177"/>
            <a:stretch/>
          </p:blipFill>
          <p:spPr>
            <a:xfrm>
              <a:off x="-680950" y="3866725"/>
              <a:ext cx="2441950" cy="1863749"/>
            </a:xfrm>
            <a:prstGeom prst="rect">
              <a:avLst/>
            </a:prstGeom>
            <a:noFill/>
            <a:ln>
              <a:noFill/>
            </a:ln>
          </p:spPr>
        </p:pic>
        <p:grpSp>
          <p:nvGrpSpPr>
            <p:cNvPr id="1176" name="Google Shape;1176;p26"/>
            <p:cNvGrpSpPr/>
            <p:nvPr/>
          </p:nvGrpSpPr>
          <p:grpSpPr>
            <a:xfrm>
              <a:off x="-2825827" y="1271890"/>
              <a:ext cx="6191222" cy="6191222"/>
              <a:chOff x="-2825827" y="1271890"/>
              <a:chExt cx="6191222" cy="6191222"/>
            </a:xfrm>
          </p:grpSpPr>
          <p:sp>
            <p:nvSpPr>
              <p:cNvPr id="1177" name="Google Shape;1177;p26"/>
              <p:cNvSpPr/>
              <p:nvPr/>
            </p:nvSpPr>
            <p:spPr>
              <a:xfrm rot="2700000" flipH="1">
                <a:off x="-1733384" y="1992813"/>
                <a:ext cx="4006334" cy="4749375"/>
              </a:xfrm>
              <a:custGeom>
                <a:avLst/>
                <a:gdLst/>
                <a:ahLst/>
                <a:cxnLst/>
                <a:rect l="l" t="t" r="r" b="b"/>
                <a:pathLst>
                  <a:path w="97678" h="115794" extrusionOk="0">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lt2"/>
                  </a:gs>
                  <a:gs pos="40000">
                    <a:srgbClr val="FF9900">
                      <a:alpha val="40784"/>
                    </a:srgbClr>
                  </a:gs>
                  <a:gs pos="100000">
                    <a:srgbClr val="FFFFFF">
                      <a:alpha val="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26"/>
              <p:cNvSpPr/>
              <p:nvPr/>
            </p:nvSpPr>
            <p:spPr>
              <a:xfrm rot="2700000" flipH="1">
                <a:off x="-1192832" y="2500186"/>
                <a:ext cx="2925242" cy="3057723"/>
              </a:xfrm>
              <a:custGeom>
                <a:avLst/>
                <a:gdLst/>
                <a:ahLst/>
                <a:cxnLst/>
                <a:rect l="l" t="t" r="r" b="b"/>
                <a:pathLst>
                  <a:path w="71320" h="74550" extrusionOk="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79" name="Google Shape;1179;p26"/>
              <p:cNvGrpSpPr/>
              <p:nvPr/>
            </p:nvGrpSpPr>
            <p:grpSpPr>
              <a:xfrm rot="10800000">
                <a:off x="384881" y="3042905"/>
                <a:ext cx="134100" cy="134100"/>
                <a:chOff x="-1999139" y="3143772"/>
                <a:chExt cx="134100" cy="134100"/>
              </a:xfrm>
            </p:grpSpPr>
            <p:sp>
              <p:nvSpPr>
                <p:cNvPr id="1180" name="Google Shape;1180;p26"/>
                <p:cNvSpPr/>
                <p:nvPr/>
              </p:nvSpPr>
              <p:spPr>
                <a:xfrm>
                  <a:off x="-1999139" y="3143772"/>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26"/>
                <p:cNvSpPr/>
                <p:nvPr/>
              </p:nvSpPr>
              <p:spPr>
                <a:xfrm>
                  <a:off x="-1980219" y="3162691"/>
                  <a:ext cx="96300" cy="96300"/>
                </a:xfrm>
                <a:prstGeom prst="ellipse">
                  <a:avLst/>
                </a:pr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2" name="Google Shape;1182;p26"/>
              <p:cNvGrpSpPr/>
              <p:nvPr/>
            </p:nvGrpSpPr>
            <p:grpSpPr>
              <a:xfrm rot="10800000">
                <a:off x="146106" y="3710980"/>
                <a:ext cx="134100" cy="134100"/>
                <a:chOff x="-1999139" y="3143772"/>
                <a:chExt cx="134100" cy="134100"/>
              </a:xfrm>
            </p:grpSpPr>
            <p:sp>
              <p:nvSpPr>
                <p:cNvPr id="1183" name="Google Shape;1183;p26"/>
                <p:cNvSpPr/>
                <p:nvPr/>
              </p:nvSpPr>
              <p:spPr>
                <a:xfrm>
                  <a:off x="-1999139" y="3143772"/>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26"/>
                <p:cNvSpPr/>
                <p:nvPr/>
              </p:nvSpPr>
              <p:spPr>
                <a:xfrm>
                  <a:off x="-1980219" y="3162691"/>
                  <a:ext cx="96300" cy="96300"/>
                </a:xfrm>
                <a:prstGeom prst="ellipse">
                  <a:avLst/>
                </a:pr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5" name="Google Shape;1185;p26"/>
              <p:cNvGrpSpPr/>
              <p:nvPr/>
            </p:nvGrpSpPr>
            <p:grpSpPr>
              <a:xfrm>
                <a:off x="-102297" y="3780153"/>
                <a:ext cx="939901" cy="2449421"/>
                <a:chOff x="-102297" y="3780153"/>
                <a:chExt cx="939901" cy="2449421"/>
              </a:xfrm>
            </p:grpSpPr>
            <p:sp>
              <p:nvSpPr>
                <p:cNvPr id="1186" name="Google Shape;1186;p26"/>
                <p:cNvSpPr/>
                <p:nvPr/>
              </p:nvSpPr>
              <p:spPr>
                <a:xfrm rot="10800000">
                  <a:off x="260154" y="4254866"/>
                  <a:ext cx="577450" cy="1974708"/>
                </a:xfrm>
                <a:custGeom>
                  <a:avLst/>
                  <a:gdLst/>
                  <a:ahLst/>
                  <a:cxnLst/>
                  <a:rect l="l" t="t" r="r" b="b"/>
                  <a:pathLst>
                    <a:path w="14079" h="48146" extrusionOk="0">
                      <a:moveTo>
                        <a:pt x="13866" y="0"/>
                      </a:moveTo>
                      <a:lnTo>
                        <a:pt x="5867" y="7999"/>
                      </a:lnTo>
                      <a:lnTo>
                        <a:pt x="5836" y="8045"/>
                      </a:lnTo>
                      <a:lnTo>
                        <a:pt x="5836" y="31737"/>
                      </a:lnTo>
                      <a:lnTo>
                        <a:pt x="1" y="37541"/>
                      </a:lnTo>
                      <a:lnTo>
                        <a:pt x="1" y="48146"/>
                      </a:lnTo>
                      <a:lnTo>
                        <a:pt x="306" y="48146"/>
                      </a:lnTo>
                      <a:lnTo>
                        <a:pt x="306" y="37679"/>
                      </a:lnTo>
                      <a:lnTo>
                        <a:pt x="6141" y="31874"/>
                      </a:lnTo>
                      <a:lnTo>
                        <a:pt x="6141" y="8167"/>
                      </a:lnTo>
                      <a:lnTo>
                        <a:pt x="14079" y="229"/>
                      </a:lnTo>
                      <a:lnTo>
                        <a:pt x="13866" y="0"/>
                      </a:lnTo>
                      <a:close/>
                    </a:path>
                  </a:pathLst>
                </a:custGeom>
                <a:gradFill>
                  <a:gsLst>
                    <a:gs pos="0">
                      <a:srgbClr val="9900FF">
                        <a:alpha val="46666"/>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26"/>
                <p:cNvSpPr/>
                <p:nvPr/>
              </p:nvSpPr>
              <p:spPr>
                <a:xfrm rot="10800000">
                  <a:off x="-102297" y="3780153"/>
                  <a:ext cx="687411" cy="2086997"/>
                </a:xfrm>
                <a:custGeom>
                  <a:avLst/>
                  <a:gdLst/>
                  <a:ahLst/>
                  <a:cxnLst/>
                  <a:rect l="l" t="t" r="r" b="b"/>
                  <a:pathLst>
                    <a:path w="16760" h="43180" extrusionOk="0">
                      <a:moveTo>
                        <a:pt x="16531" y="1"/>
                      </a:moveTo>
                      <a:lnTo>
                        <a:pt x="4403" y="12159"/>
                      </a:lnTo>
                      <a:lnTo>
                        <a:pt x="4342" y="12190"/>
                      </a:lnTo>
                      <a:lnTo>
                        <a:pt x="4342" y="25734"/>
                      </a:lnTo>
                      <a:lnTo>
                        <a:pt x="0" y="30077"/>
                      </a:lnTo>
                      <a:lnTo>
                        <a:pt x="8746" y="38822"/>
                      </a:lnTo>
                      <a:lnTo>
                        <a:pt x="8746" y="43180"/>
                      </a:lnTo>
                      <a:lnTo>
                        <a:pt x="9066" y="43180"/>
                      </a:lnTo>
                      <a:lnTo>
                        <a:pt x="9066" y="38700"/>
                      </a:lnTo>
                      <a:lnTo>
                        <a:pt x="442" y="30077"/>
                      </a:lnTo>
                      <a:lnTo>
                        <a:pt x="4662" y="25872"/>
                      </a:lnTo>
                      <a:lnTo>
                        <a:pt x="4662" y="12327"/>
                      </a:lnTo>
                      <a:lnTo>
                        <a:pt x="16760" y="230"/>
                      </a:lnTo>
                      <a:lnTo>
                        <a:pt x="16531" y="1"/>
                      </a:lnTo>
                      <a:close/>
                    </a:path>
                  </a:pathLst>
                </a:custGeom>
                <a:gradFill>
                  <a:gsLst>
                    <a:gs pos="0">
                      <a:srgbClr val="9900FF">
                        <a:alpha val="46666"/>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88" name="Google Shape;1188;p26"/>
                <p:cNvGrpSpPr/>
                <p:nvPr/>
              </p:nvGrpSpPr>
              <p:grpSpPr>
                <a:xfrm rot="10800000">
                  <a:off x="532825" y="5492502"/>
                  <a:ext cx="134004" cy="134004"/>
                  <a:chOff x="8356813" y="1074288"/>
                  <a:chExt cx="351900" cy="351900"/>
                </a:xfrm>
              </p:grpSpPr>
              <p:sp>
                <p:nvSpPr>
                  <p:cNvPr id="1189" name="Google Shape;1189;p26"/>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26"/>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1191" name="Google Shape;1191;p26"/>
          <p:cNvGrpSpPr/>
          <p:nvPr/>
        </p:nvGrpSpPr>
        <p:grpSpPr>
          <a:xfrm>
            <a:off x="5650173" y="-1036475"/>
            <a:ext cx="6191222" cy="6865137"/>
            <a:chOff x="5497773" y="-1036475"/>
            <a:chExt cx="6191222" cy="6865137"/>
          </a:xfrm>
        </p:grpSpPr>
        <p:grpSp>
          <p:nvGrpSpPr>
            <p:cNvPr id="1192" name="Google Shape;1192;p26"/>
            <p:cNvGrpSpPr/>
            <p:nvPr/>
          </p:nvGrpSpPr>
          <p:grpSpPr>
            <a:xfrm>
              <a:off x="5497773" y="-362560"/>
              <a:ext cx="6191222" cy="6191222"/>
              <a:chOff x="5584373" y="-362560"/>
              <a:chExt cx="6191222" cy="6191222"/>
            </a:xfrm>
          </p:grpSpPr>
          <p:grpSp>
            <p:nvGrpSpPr>
              <p:cNvPr id="1193" name="Google Shape;1193;p26"/>
              <p:cNvGrpSpPr/>
              <p:nvPr/>
            </p:nvGrpSpPr>
            <p:grpSpPr>
              <a:xfrm>
                <a:off x="5584373" y="-362560"/>
                <a:ext cx="6191222" cy="6191222"/>
                <a:chOff x="5443673" y="-405860"/>
                <a:chExt cx="6191222" cy="6191222"/>
              </a:xfrm>
            </p:grpSpPr>
            <p:sp>
              <p:nvSpPr>
                <p:cNvPr id="1194" name="Google Shape;1194;p26"/>
                <p:cNvSpPr/>
                <p:nvPr/>
              </p:nvSpPr>
              <p:spPr>
                <a:xfrm rot="-8100000" flipH="1">
                  <a:off x="6536116" y="315063"/>
                  <a:ext cx="4006334" cy="4749375"/>
                </a:xfrm>
                <a:custGeom>
                  <a:avLst/>
                  <a:gdLst/>
                  <a:ahLst/>
                  <a:cxnLst/>
                  <a:rect l="l" t="t" r="r" b="b"/>
                  <a:pathLst>
                    <a:path w="97678" h="115794" extrusionOk="0">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lt2"/>
                    </a:gs>
                    <a:gs pos="40000">
                      <a:srgbClr val="FF9900">
                        <a:alpha val="40784"/>
                      </a:srgbClr>
                    </a:gs>
                    <a:gs pos="100000">
                      <a:srgbClr val="FFFFFF">
                        <a:alpha val="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26"/>
                <p:cNvSpPr/>
                <p:nvPr/>
              </p:nvSpPr>
              <p:spPr>
                <a:xfrm rot="-8100000" flipH="1">
                  <a:off x="7076657" y="1499343"/>
                  <a:ext cx="2925242" cy="3057723"/>
                </a:xfrm>
                <a:custGeom>
                  <a:avLst/>
                  <a:gdLst/>
                  <a:ahLst/>
                  <a:cxnLst/>
                  <a:rect l="l" t="t" r="r" b="b"/>
                  <a:pathLst>
                    <a:path w="71320" h="74550" extrusionOk="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26"/>
                <p:cNvSpPr/>
                <p:nvPr/>
              </p:nvSpPr>
              <p:spPr>
                <a:xfrm>
                  <a:off x="8301511" y="-335348"/>
                  <a:ext cx="577450" cy="1974708"/>
                </a:xfrm>
                <a:custGeom>
                  <a:avLst/>
                  <a:gdLst/>
                  <a:ahLst/>
                  <a:cxnLst/>
                  <a:rect l="l" t="t" r="r" b="b"/>
                  <a:pathLst>
                    <a:path w="14079" h="48146" extrusionOk="0">
                      <a:moveTo>
                        <a:pt x="13866" y="0"/>
                      </a:moveTo>
                      <a:lnTo>
                        <a:pt x="5867" y="7999"/>
                      </a:lnTo>
                      <a:lnTo>
                        <a:pt x="5836" y="8045"/>
                      </a:lnTo>
                      <a:lnTo>
                        <a:pt x="5836" y="31737"/>
                      </a:lnTo>
                      <a:lnTo>
                        <a:pt x="1" y="37541"/>
                      </a:lnTo>
                      <a:lnTo>
                        <a:pt x="1" y="48146"/>
                      </a:lnTo>
                      <a:lnTo>
                        <a:pt x="306" y="48146"/>
                      </a:lnTo>
                      <a:lnTo>
                        <a:pt x="306" y="37679"/>
                      </a:lnTo>
                      <a:lnTo>
                        <a:pt x="6141" y="31874"/>
                      </a:lnTo>
                      <a:lnTo>
                        <a:pt x="6141" y="8167"/>
                      </a:lnTo>
                      <a:lnTo>
                        <a:pt x="14079" y="229"/>
                      </a:lnTo>
                      <a:lnTo>
                        <a:pt x="13866" y="0"/>
                      </a:lnTo>
                      <a:close/>
                    </a:path>
                  </a:pathLst>
                </a:custGeom>
                <a:gradFill>
                  <a:gsLst>
                    <a:gs pos="0">
                      <a:srgbClr val="9900FF">
                        <a:alpha val="46666"/>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26"/>
                <p:cNvSpPr/>
                <p:nvPr/>
              </p:nvSpPr>
              <p:spPr>
                <a:xfrm>
                  <a:off x="8554000" y="27076"/>
                  <a:ext cx="687411" cy="2086997"/>
                </a:xfrm>
                <a:custGeom>
                  <a:avLst/>
                  <a:gdLst/>
                  <a:ahLst/>
                  <a:cxnLst/>
                  <a:rect l="l" t="t" r="r" b="b"/>
                  <a:pathLst>
                    <a:path w="16760" h="43180" extrusionOk="0">
                      <a:moveTo>
                        <a:pt x="16531" y="1"/>
                      </a:moveTo>
                      <a:lnTo>
                        <a:pt x="4403" y="12159"/>
                      </a:lnTo>
                      <a:lnTo>
                        <a:pt x="4342" y="12190"/>
                      </a:lnTo>
                      <a:lnTo>
                        <a:pt x="4342" y="25734"/>
                      </a:lnTo>
                      <a:lnTo>
                        <a:pt x="0" y="30077"/>
                      </a:lnTo>
                      <a:lnTo>
                        <a:pt x="8746" y="38822"/>
                      </a:lnTo>
                      <a:lnTo>
                        <a:pt x="8746" y="43180"/>
                      </a:lnTo>
                      <a:lnTo>
                        <a:pt x="9066" y="43180"/>
                      </a:lnTo>
                      <a:lnTo>
                        <a:pt x="9066" y="38700"/>
                      </a:lnTo>
                      <a:lnTo>
                        <a:pt x="442" y="30077"/>
                      </a:lnTo>
                      <a:lnTo>
                        <a:pt x="4662" y="25872"/>
                      </a:lnTo>
                      <a:lnTo>
                        <a:pt x="4662" y="12327"/>
                      </a:lnTo>
                      <a:lnTo>
                        <a:pt x="16760" y="230"/>
                      </a:lnTo>
                      <a:lnTo>
                        <a:pt x="16531" y="1"/>
                      </a:lnTo>
                      <a:close/>
                    </a:path>
                  </a:pathLst>
                </a:custGeom>
                <a:gradFill>
                  <a:gsLst>
                    <a:gs pos="0">
                      <a:srgbClr val="9900FF">
                        <a:alpha val="46666"/>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8" name="Google Shape;1198;p26"/>
              <p:cNvGrpSpPr/>
              <p:nvPr/>
            </p:nvGrpSpPr>
            <p:grpSpPr>
              <a:xfrm>
                <a:off x="8430786" y="3923547"/>
                <a:ext cx="134100" cy="134100"/>
                <a:chOff x="-1999139" y="3143772"/>
                <a:chExt cx="134100" cy="134100"/>
              </a:xfrm>
            </p:grpSpPr>
            <p:sp>
              <p:nvSpPr>
                <p:cNvPr id="1199" name="Google Shape;1199;p26"/>
                <p:cNvSpPr/>
                <p:nvPr/>
              </p:nvSpPr>
              <p:spPr>
                <a:xfrm>
                  <a:off x="-1999139" y="3143772"/>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26"/>
                <p:cNvSpPr/>
                <p:nvPr/>
              </p:nvSpPr>
              <p:spPr>
                <a:xfrm>
                  <a:off x="-1980219" y="3162691"/>
                  <a:ext cx="96300" cy="96300"/>
                </a:xfrm>
                <a:prstGeom prst="ellipse">
                  <a:avLst/>
                </a:pr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1" name="Google Shape;1201;p26"/>
              <p:cNvGrpSpPr/>
              <p:nvPr/>
            </p:nvGrpSpPr>
            <p:grpSpPr>
              <a:xfrm>
                <a:off x="8669561" y="3255472"/>
                <a:ext cx="134100" cy="134100"/>
                <a:chOff x="-1999139" y="3143772"/>
                <a:chExt cx="134100" cy="134100"/>
              </a:xfrm>
            </p:grpSpPr>
            <p:sp>
              <p:nvSpPr>
                <p:cNvPr id="1202" name="Google Shape;1202;p26"/>
                <p:cNvSpPr/>
                <p:nvPr/>
              </p:nvSpPr>
              <p:spPr>
                <a:xfrm>
                  <a:off x="-1999139" y="3143772"/>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26"/>
                <p:cNvSpPr/>
                <p:nvPr/>
              </p:nvSpPr>
              <p:spPr>
                <a:xfrm>
                  <a:off x="-1980219" y="3162691"/>
                  <a:ext cx="96300" cy="96300"/>
                </a:xfrm>
                <a:prstGeom prst="ellipse">
                  <a:avLst/>
                </a:pr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4" name="Google Shape;1204;p26"/>
              <p:cNvGrpSpPr/>
              <p:nvPr/>
            </p:nvGrpSpPr>
            <p:grpSpPr>
              <a:xfrm>
                <a:off x="8612986" y="311022"/>
                <a:ext cx="134004" cy="134004"/>
                <a:chOff x="8356813" y="1074288"/>
                <a:chExt cx="351900" cy="351900"/>
              </a:xfrm>
            </p:grpSpPr>
            <p:sp>
              <p:nvSpPr>
                <p:cNvPr id="1205" name="Google Shape;1205;p26"/>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26"/>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1207" name="Google Shape;1207;p26"/>
            <p:cNvPicPr preferRelativeResize="0"/>
            <p:nvPr/>
          </p:nvPicPr>
          <p:blipFill rotWithShape="1">
            <a:blip r:embed="rId2">
              <a:alphaModFix/>
            </a:blip>
            <a:srcRect l="16960" t="24718" r="7121" b="26177"/>
            <a:stretch/>
          </p:blipFill>
          <p:spPr>
            <a:xfrm>
              <a:off x="6929350" y="-1036475"/>
              <a:ext cx="2441950" cy="1863749"/>
            </a:xfrm>
            <a:prstGeom prst="rect">
              <a:avLst/>
            </a:prstGeom>
            <a:noFill/>
            <a:ln>
              <a:noFill/>
            </a:ln>
          </p:spPr>
        </p:pic>
      </p:grpSp>
      <p:grpSp>
        <p:nvGrpSpPr>
          <p:cNvPr id="1208" name="Google Shape;1208;p26"/>
          <p:cNvGrpSpPr/>
          <p:nvPr/>
        </p:nvGrpSpPr>
        <p:grpSpPr>
          <a:xfrm>
            <a:off x="3983988" y="4933175"/>
            <a:ext cx="667916" cy="439200"/>
            <a:chOff x="3983988" y="4933175"/>
            <a:chExt cx="667916" cy="439200"/>
          </a:xfrm>
        </p:grpSpPr>
        <p:grpSp>
          <p:nvGrpSpPr>
            <p:cNvPr id="1209" name="Google Shape;1209;p26"/>
            <p:cNvGrpSpPr/>
            <p:nvPr/>
          </p:nvGrpSpPr>
          <p:grpSpPr>
            <a:xfrm rot="5400000">
              <a:off x="3983938" y="4933225"/>
              <a:ext cx="439200" cy="439100"/>
              <a:chOff x="1101075" y="2142375"/>
              <a:chExt cx="439200" cy="439100"/>
            </a:xfrm>
          </p:grpSpPr>
          <p:sp>
            <p:nvSpPr>
              <p:cNvPr id="1210" name="Google Shape;1210;p26"/>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rgbClr val="0C0A9E">
                      <a:alpha val="20000"/>
                    </a:srgbClr>
                  </a:gs>
                  <a:gs pos="100000">
                    <a:srgbClr val="FFFFFF">
                      <a:alpha val="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26"/>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rgbClr val="0C0A9E">
                      <a:alpha val="20000"/>
                    </a:srgbClr>
                  </a:gs>
                  <a:gs pos="100000">
                    <a:srgbClr val="FFFFFF">
                      <a:alpha val="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2" name="Google Shape;1212;p26"/>
            <p:cNvGrpSpPr/>
            <p:nvPr/>
          </p:nvGrpSpPr>
          <p:grpSpPr>
            <a:xfrm rot="5400000">
              <a:off x="4423062" y="5038369"/>
              <a:ext cx="228867" cy="228815"/>
              <a:chOff x="1101075" y="2142375"/>
              <a:chExt cx="439200" cy="439100"/>
            </a:xfrm>
          </p:grpSpPr>
          <p:sp>
            <p:nvSpPr>
              <p:cNvPr id="1213" name="Google Shape;1213;p26"/>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rgbClr val="0C0A9E">
                      <a:alpha val="20000"/>
                    </a:srgbClr>
                  </a:gs>
                  <a:gs pos="100000">
                    <a:srgbClr val="FFFFFF">
                      <a:alpha val="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26"/>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rgbClr val="0C0A9E">
                      <a:alpha val="20000"/>
                    </a:srgbClr>
                  </a:gs>
                  <a:gs pos="100000">
                    <a:srgbClr val="FFFFFF">
                      <a:alpha val="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1339"/>
        <p:cNvGrpSpPr/>
        <p:nvPr/>
      </p:nvGrpSpPr>
      <p:grpSpPr>
        <a:xfrm>
          <a:off x="0" y="0"/>
          <a:ext cx="0" cy="0"/>
          <a:chOff x="0" y="0"/>
          <a:chExt cx="0" cy="0"/>
        </a:xfrm>
      </p:grpSpPr>
      <p:grpSp>
        <p:nvGrpSpPr>
          <p:cNvPr id="1340" name="Google Shape;1340;p30"/>
          <p:cNvGrpSpPr/>
          <p:nvPr/>
        </p:nvGrpSpPr>
        <p:grpSpPr>
          <a:xfrm>
            <a:off x="-623241" y="3925887"/>
            <a:ext cx="2833357" cy="1517787"/>
            <a:chOff x="-623241" y="3849687"/>
            <a:chExt cx="2833357" cy="1517787"/>
          </a:xfrm>
        </p:grpSpPr>
        <p:grpSp>
          <p:nvGrpSpPr>
            <p:cNvPr id="1341" name="Google Shape;1341;p30"/>
            <p:cNvGrpSpPr/>
            <p:nvPr/>
          </p:nvGrpSpPr>
          <p:grpSpPr>
            <a:xfrm rot="5400000">
              <a:off x="-879113" y="4155104"/>
              <a:ext cx="1517787" cy="906953"/>
              <a:chOff x="-55500" y="4835979"/>
              <a:chExt cx="1517787" cy="906953"/>
            </a:xfrm>
          </p:grpSpPr>
          <p:sp>
            <p:nvSpPr>
              <p:cNvPr id="1342" name="Google Shape;1342;p30"/>
              <p:cNvSpPr/>
              <p:nvPr/>
            </p:nvSpPr>
            <p:spPr>
              <a:xfrm>
                <a:off x="-55500" y="4895154"/>
                <a:ext cx="582037" cy="55735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alpha val="31360"/>
                    </a:schemeClr>
                  </a:gs>
                  <a:gs pos="22000">
                    <a:schemeClr val="lt1">
                      <a:alpha val="31360"/>
                    </a:schemeClr>
                  </a:gs>
                  <a:gs pos="45000">
                    <a:srgbClr val="FFFFFF">
                      <a:alpha val="0"/>
                      <a:alpha val="31360"/>
                    </a:srgbClr>
                  </a:gs>
                  <a:gs pos="100000">
                    <a:srgbClr val="0C0A9E">
                      <a:alpha val="50196"/>
                      <a:alpha val="3136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30"/>
              <p:cNvSpPr/>
              <p:nvPr/>
            </p:nvSpPr>
            <p:spPr>
              <a:xfrm>
                <a:off x="522674" y="4951702"/>
                <a:ext cx="340329" cy="325895"/>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22000">
                    <a:schemeClr val="lt1"/>
                  </a:gs>
                  <a:gs pos="45000">
                    <a:srgbClr val="FFFFFF">
                      <a:alpha val="0"/>
                    </a:srgbClr>
                  </a:gs>
                  <a:gs pos="100000">
                    <a:srgbClr val="0C0A9E">
                      <a:alpha val="50196"/>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30"/>
              <p:cNvSpPr/>
              <p:nvPr/>
            </p:nvSpPr>
            <p:spPr>
              <a:xfrm>
                <a:off x="401812" y="5185579"/>
                <a:ext cx="582037" cy="55735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alpha val="31360"/>
                    </a:schemeClr>
                  </a:gs>
                  <a:gs pos="22000">
                    <a:schemeClr val="lt1">
                      <a:alpha val="31360"/>
                    </a:schemeClr>
                  </a:gs>
                  <a:gs pos="45000">
                    <a:srgbClr val="FFFFFF">
                      <a:alpha val="0"/>
                      <a:alpha val="31360"/>
                    </a:srgbClr>
                  </a:gs>
                  <a:gs pos="100000">
                    <a:srgbClr val="0C0A9E">
                      <a:alpha val="50196"/>
                      <a:alpha val="3136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30"/>
              <p:cNvSpPr/>
              <p:nvPr/>
            </p:nvSpPr>
            <p:spPr>
              <a:xfrm>
                <a:off x="880250" y="4835979"/>
                <a:ext cx="582037" cy="55735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22000">
                    <a:schemeClr val="lt1"/>
                  </a:gs>
                  <a:gs pos="45000">
                    <a:srgbClr val="FFFFFF">
                      <a:alpha val="0"/>
                    </a:srgbClr>
                  </a:gs>
                  <a:gs pos="100000">
                    <a:srgbClr val="0C0A9E">
                      <a:alpha val="50196"/>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6" name="Google Shape;1346;p30"/>
            <p:cNvGrpSpPr/>
            <p:nvPr/>
          </p:nvGrpSpPr>
          <p:grpSpPr>
            <a:xfrm>
              <a:off x="-623241" y="3946426"/>
              <a:ext cx="2833357" cy="1421047"/>
              <a:chOff x="-677366" y="4067276"/>
              <a:chExt cx="2833357" cy="1421047"/>
            </a:xfrm>
          </p:grpSpPr>
          <p:sp>
            <p:nvSpPr>
              <p:cNvPr id="1347" name="Google Shape;1347;p30"/>
              <p:cNvSpPr/>
              <p:nvPr/>
            </p:nvSpPr>
            <p:spPr>
              <a:xfrm rot="5400000">
                <a:off x="28789" y="3361120"/>
                <a:ext cx="1421047" cy="2833357"/>
              </a:xfrm>
              <a:custGeom>
                <a:avLst/>
                <a:gdLst/>
                <a:ahLst/>
                <a:cxnLst/>
                <a:rect l="l" t="t" r="r" b="b"/>
                <a:pathLst>
                  <a:path w="34647" h="69081" extrusionOk="0">
                    <a:moveTo>
                      <a:pt x="34434" y="1"/>
                    </a:moveTo>
                    <a:lnTo>
                      <a:pt x="25429" y="8990"/>
                    </a:lnTo>
                    <a:lnTo>
                      <a:pt x="25383" y="9051"/>
                    </a:lnTo>
                    <a:lnTo>
                      <a:pt x="25383" y="32651"/>
                    </a:lnTo>
                    <a:lnTo>
                      <a:pt x="15130" y="42920"/>
                    </a:lnTo>
                    <a:lnTo>
                      <a:pt x="15084" y="42951"/>
                    </a:lnTo>
                    <a:lnTo>
                      <a:pt x="15084" y="60472"/>
                    </a:lnTo>
                    <a:lnTo>
                      <a:pt x="9614" y="65957"/>
                    </a:lnTo>
                    <a:lnTo>
                      <a:pt x="0" y="65957"/>
                    </a:lnTo>
                    <a:lnTo>
                      <a:pt x="0" y="69080"/>
                    </a:lnTo>
                    <a:lnTo>
                      <a:pt x="320" y="69080"/>
                    </a:lnTo>
                    <a:lnTo>
                      <a:pt x="320" y="66262"/>
                    </a:lnTo>
                    <a:lnTo>
                      <a:pt x="9751" y="66262"/>
                    </a:lnTo>
                    <a:lnTo>
                      <a:pt x="15389" y="60609"/>
                    </a:lnTo>
                    <a:lnTo>
                      <a:pt x="15389" y="43088"/>
                    </a:lnTo>
                    <a:lnTo>
                      <a:pt x="25658" y="32819"/>
                    </a:lnTo>
                    <a:lnTo>
                      <a:pt x="25688" y="32788"/>
                    </a:lnTo>
                    <a:lnTo>
                      <a:pt x="25688" y="9188"/>
                    </a:lnTo>
                    <a:lnTo>
                      <a:pt x="34647" y="214"/>
                    </a:lnTo>
                    <a:lnTo>
                      <a:pt x="34434" y="1"/>
                    </a:ln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48" name="Google Shape;1348;p30"/>
              <p:cNvGrpSpPr/>
              <p:nvPr/>
            </p:nvGrpSpPr>
            <p:grpSpPr>
              <a:xfrm>
                <a:off x="317735" y="4614472"/>
                <a:ext cx="161977" cy="161940"/>
                <a:chOff x="1101075" y="2142375"/>
                <a:chExt cx="439200" cy="439100"/>
              </a:xfrm>
            </p:grpSpPr>
            <p:sp>
              <p:nvSpPr>
                <p:cNvPr id="1349" name="Google Shape;1349;p30"/>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30"/>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1" name="Google Shape;1351;p30"/>
              <p:cNvGrpSpPr/>
              <p:nvPr/>
            </p:nvGrpSpPr>
            <p:grpSpPr>
              <a:xfrm rot="10800000">
                <a:off x="1700151" y="5032693"/>
                <a:ext cx="161977" cy="161940"/>
                <a:chOff x="1101075" y="2142375"/>
                <a:chExt cx="439200" cy="439100"/>
              </a:xfrm>
            </p:grpSpPr>
            <p:sp>
              <p:nvSpPr>
                <p:cNvPr id="1352" name="Google Shape;1352;p30"/>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30"/>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354" name="Google Shape;1354;p30"/>
            <p:cNvSpPr/>
            <p:nvPr/>
          </p:nvSpPr>
          <p:spPr>
            <a:xfrm rot="-5400000">
              <a:off x="289120" y="3696219"/>
              <a:ext cx="503090" cy="2327806"/>
            </a:xfrm>
            <a:custGeom>
              <a:avLst/>
              <a:gdLst/>
              <a:ahLst/>
              <a:cxnLst/>
              <a:rect l="l" t="t" r="r" b="b"/>
              <a:pathLst>
                <a:path w="12266" h="56755" extrusionOk="0">
                  <a:moveTo>
                    <a:pt x="6811" y="1"/>
                  </a:moveTo>
                  <a:lnTo>
                    <a:pt x="2133" y="4663"/>
                  </a:lnTo>
                  <a:lnTo>
                    <a:pt x="2133" y="16836"/>
                  </a:lnTo>
                  <a:lnTo>
                    <a:pt x="2438" y="16836"/>
                  </a:lnTo>
                  <a:lnTo>
                    <a:pt x="2438" y="4800"/>
                  </a:lnTo>
                  <a:lnTo>
                    <a:pt x="6475" y="747"/>
                  </a:lnTo>
                  <a:lnTo>
                    <a:pt x="6475" y="11793"/>
                  </a:lnTo>
                  <a:lnTo>
                    <a:pt x="11534" y="11793"/>
                  </a:lnTo>
                  <a:lnTo>
                    <a:pt x="8197" y="15130"/>
                  </a:lnTo>
                  <a:lnTo>
                    <a:pt x="11640" y="18573"/>
                  </a:lnTo>
                  <a:lnTo>
                    <a:pt x="5668" y="24546"/>
                  </a:lnTo>
                  <a:lnTo>
                    <a:pt x="5668" y="41686"/>
                  </a:lnTo>
                  <a:lnTo>
                    <a:pt x="0" y="47369"/>
                  </a:lnTo>
                  <a:lnTo>
                    <a:pt x="0" y="56754"/>
                  </a:lnTo>
                  <a:lnTo>
                    <a:pt x="305" y="56754"/>
                  </a:lnTo>
                  <a:lnTo>
                    <a:pt x="305" y="47476"/>
                  </a:lnTo>
                  <a:lnTo>
                    <a:pt x="5973" y="41823"/>
                  </a:lnTo>
                  <a:lnTo>
                    <a:pt x="5973" y="24683"/>
                  </a:lnTo>
                  <a:lnTo>
                    <a:pt x="12082" y="18573"/>
                  </a:lnTo>
                  <a:lnTo>
                    <a:pt x="8639" y="15130"/>
                  </a:lnTo>
                  <a:lnTo>
                    <a:pt x="12265" y="11488"/>
                  </a:lnTo>
                  <a:lnTo>
                    <a:pt x="6811" y="11488"/>
                  </a:lnTo>
                  <a:lnTo>
                    <a:pt x="6811" y="1"/>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5" name="Google Shape;1355;p30"/>
          <p:cNvGrpSpPr/>
          <p:nvPr/>
        </p:nvGrpSpPr>
        <p:grpSpPr>
          <a:xfrm>
            <a:off x="6323925" y="-1678249"/>
            <a:ext cx="4189199" cy="3065874"/>
            <a:chOff x="6171525" y="-1678249"/>
            <a:chExt cx="4189199" cy="3065874"/>
          </a:xfrm>
        </p:grpSpPr>
        <p:sp>
          <p:nvSpPr>
            <p:cNvPr id="1356" name="Google Shape;1356;p30"/>
            <p:cNvSpPr/>
            <p:nvPr/>
          </p:nvSpPr>
          <p:spPr>
            <a:xfrm rot="-5400000">
              <a:off x="6808863" y="-808395"/>
              <a:ext cx="1558682" cy="2833357"/>
            </a:xfrm>
            <a:custGeom>
              <a:avLst/>
              <a:gdLst/>
              <a:ahLst/>
              <a:cxnLst/>
              <a:rect l="l" t="t" r="r" b="b"/>
              <a:pathLst>
                <a:path w="34647" h="69081" extrusionOk="0">
                  <a:moveTo>
                    <a:pt x="34434" y="1"/>
                  </a:moveTo>
                  <a:lnTo>
                    <a:pt x="25429" y="8990"/>
                  </a:lnTo>
                  <a:lnTo>
                    <a:pt x="25383" y="9051"/>
                  </a:lnTo>
                  <a:lnTo>
                    <a:pt x="25383" y="32651"/>
                  </a:lnTo>
                  <a:lnTo>
                    <a:pt x="15130" y="42920"/>
                  </a:lnTo>
                  <a:lnTo>
                    <a:pt x="15084" y="42951"/>
                  </a:lnTo>
                  <a:lnTo>
                    <a:pt x="15084" y="60472"/>
                  </a:lnTo>
                  <a:lnTo>
                    <a:pt x="9614" y="65957"/>
                  </a:lnTo>
                  <a:lnTo>
                    <a:pt x="0" y="65957"/>
                  </a:lnTo>
                  <a:lnTo>
                    <a:pt x="0" y="69080"/>
                  </a:lnTo>
                  <a:lnTo>
                    <a:pt x="320" y="69080"/>
                  </a:lnTo>
                  <a:lnTo>
                    <a:pt x="320" y="66262"/>
                  </a:lnTo>
                  <a:lnTo>
                    <a:pt x="9751" y="66262"/>
                  </a:lnTo>
                  <a:lnTo>
                    <a:pt x="15389" y="60609"/>
                  </a:lnTo>
                  <a:lnTo>
                    <a:pt x="15389" y="43088"/>
                  </a:lnTo>
                  <a:lnTo>
                    <a:pt x="25658" y="32819"/>
                  </a:lnTo>
                  <a:lnTo>
                    <a:pt x="25688" y="32788"/>
                  </a:lnTo>
                  <a:lnTo>
                    <a:pt x="25688" y="9188"/>
                  </a:lnTo>
                  <a:lnTo>
                    <a:pt x="34647" y="214"/>
                  </a:lnTo>
                  <a:lnTo>
                    <a:pt x="34434" y="1"/>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57" name="Google Shape;1357;p30"/>
            <p:cNvPicPr preferRelativeResize="0"/>
            <p:nvPr/>
          </p:nvPicPr>
          <p:blipFill rotWithShape="1">
            <a:blip r:embed="rId2">
              <a:alphaModFix/>
            </a:blip>
            <a:srcRect l="16960" t="24718" r="7121" b="26177"/>
            <a:stretch/>
          </p:blipFill>
          <p:spPr>
            <a:xfrm>
              <a:off x="6587425" y="-1678249"/>
              <a:ext cx="3773299" cy="2879876"/>
            </a:xfrm>
            <a:prstGeom prst="rect">
              <a:avLst/>
            </a:prstGeom>
            <a:noFill/>
            <a:ln>
              <a:noFill/>
            </a:ln>
          </p:spPr>
        </p:pic>
        <p:sp>
          <p:nvSpPr>
            <p:cNvPr id="1358" name="Google Shape;1358;p30"/>
            <p:cNvSpPr/>
            <p:nvPr/>
          </p:nvSpPr>
          <p:spPr>
            <a:xfrm>
              <a:off x="8292929" y="-80469"/>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0C0A9E">
                    <a:alpha val="20000"/>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59" name="Google Shape;1359;p30"/>
            <p:cNvGrpSpPr/>
            <p:nvPr/>
          </p:nvGrpSpPr>
          <p:grpSpPr>
            <a:xfrm rot="-2700000">
              <a:off x="8302147" y="61289"/>
              <a:ext cx="582044" cy="582419"/>
              <a:chOff x="959750" y="3039275"/>
              <a:chExt cx="582050" cy="582425"/>
            </a:xfrm>
          </p:grpSpPr>
          <p:sp>
            <p:nvSpPr>
              <p:cNvPr id="1360" name="Google Shape;1360;p30"/>
              <p:cNvSpPr/>
              <p:nvPr/>
            </p:nvSpPr>
            <p:spPr>
              <a:xfrm>
                <a:off x="959750" y="3498275"/>
                <a:ext cx="123450" cy="123425"/>
              </a:xfrm>
              <a:custGeom>
                <a:avLst/>
                <a:gdLst/>
                <a:ahLst/>
                <a:cxnLst/>
                <a:rect l="l" t="t" r="r" b="b"/>
                <a:pathLst>
                  <a:path w="4938" h="4937" extrusionOk="0">
                    <a:moveTo>
                      <a:pt x="1403" y="0"/>
                    </a:moveTo>
                    <a:lnTo>
                      <a:pt x="1" y="1402"/>
                    </a:lnTo>
                    <a:lnTo>
                      <a:pt x="3536" y="4937"/>
                    </a:lnTo>
                    <a:lnTo>
                      <a:pt x="4937" y="3535"/>
                    </a:lnTo>
                    <a:lnTo>
                      <a:pt x="1403" y="0"/>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30"/>
              <p:cNvSpPr/>
              <p:nvPr/>
            </p:nvSpPr>
            <p:spPr>
              <a:xfrm>
                <a:off x="1035950" y="3421700"/>
                <a:ext cx="123425" cy="123825"/>
              </a:xfrm>
              <a:custGeom>
                <a:avLst/>
                <a:gdLst/>
                <a:ahLst/>
                <a:cxnLst/>
                <a:rect l="l" t="t" r="r" b="b"/>
                <a:pathLst>
                  <a:path w="4937" h="4953" extrusionOk="0">
                    <a:moveTo>
                      <a:pt x="1402" y="1"/>
                    </a:moveTo>
                    <a:lnTo>
                      <a:pt x="0" y="1403"/>
                    </a:lnTo>
                    <a:lnTo>
                      <a:pt x="3535" y="4952"/>
                    </a:lnTo>
                    <a:lnTo>
                      <a:pt x="4937" y="3551"/>
                    </a:lnTo>
                    <a:lnTo>
                      <a:pt x="1402" y="1"/>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30"/>
              <p:cNvSpPr/>
              <p:nvPr/>
            </p:nvSpPr>
            <p:spPr>
              <a:xfrm>
                <a:off x="1112500" y="3345525"/>
                <a:ext cx="123825" cy="123450"/>
              </a:xfrm>
              <a:custGeom>
                <a:avLst/>
                <a:gdLst/>
                <a:ahLst/>
                <a:cxnLst/>
                <a:rect l="l" t="t" r="r" b="b"/>
                <a:pathLst>
                  <a:path w="4953" h="4938" extrusionOk="0">
                    <a:moveTo>
                      <a:pt x="1402" y="1"/>
                    </a:moveTo>
                    <a:lnTo>
                      <a:pt x="1" y="1402"/>
                    </a:lnTo>
                    <a:lnTo>
                      <a:pt x="3551" y="4937"/>
                    </a:lnTo>
                    <a:lnTo>
                      <a:pt x="4952" y="3535"/>
                    </a:lnTo>
                    <a:lnTo>
                      <a:pt x="1402" y="1"/>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30"/>
              <p:cNvSpPr/>
              <p:nvPr/>
            </p:nvSpPr>
            <p:spPr>
              <a:xfrm>
                <a:off x="1188675" y="3268975"/>
                <a:ext cx="123825" cy="123425"/>
              </a:xfrm>
              <a:custGeom>
                <a:avLst/>
                <a:gdLst/>
                <a:ahLst/>
                <a:cxnLst/>
                <a:rect l="l" t="t" r="r" b="b"/>
                <a:pathLst>
                  <a:path w="4953" h="4937" extrusionOk="0">
                    <a:moveTo>
                      <a:pt x="1402" y="0"/>
                    </a:moveTo>
                    <a:lnTo>
                      <a:pt x="1" y="1402"/>
                    </a:lnTo>
                    <a:lnTo>
                      <a:pt x="3551" y="4937"/>
                    </a:lnTo>
                    <a:lnTo>
                      <a:pt x="4952" y="3550"/>
                    </a:lnTo>
                    <a:lnTo>
                      <a:pt x="1402" y="0"/>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30"/>
              <p:cNvSpPr/>
              <p:nvPr/>
            </p:nvSpPr>
            <p:spPr>
              <a:xfrm>
                <a:off x="1265625" y="3192800"/>
                <a:ext cx="123425" cy="123425"/>
              </a:xfrm>
              <a:custGeom>
                <a:avLst/>
                <a:gdLst/>
                <a:ahLst/>
                <a:cxnLst/>
                <a:rect l="l" t="t" r="r" b="b"/>
                <a:pathLst>
                  <a:path w="4937" h="4937" extrusionOk="0">
                    <a:moveTo>
                      <a:pt x="1402" y="0"/>
                    </a:moveTo>
                    <a:lnTo>
                      <a:pt x="0" y="1386"/>
                    </a:lnTo>
                    <a:lnTo>
                      <a:pt x="3535" y="4936"/>
                    </a:lnTo>
                    <a:lnTo>
                      <a:pt x="4937" y="3535"/>
                    </a:lnTo>
                    <a:lnTo>
                      <a:pt x="1402" y="0"/>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30"/>
              <p:cNvSpPr/>
              <p:nvPr/>
            </p:nvSpPr>
            <p:spPr>
              <a:xfrm>
                <a:off x="1341800" y="3116225"/>
                <a:ext cx="123450" cy="123450"/>
              </a:xfrm>
              <a:custGeom>
                <a:avLst/>
                <a:gdLst/>
                <a:ahLst/>
                <a:cxnLst/>
                <a:rect l="l" t="t" r="r" b="b"/>
                <a:pathLst>
                  <a:path w="4938" h="4938" extrusionOk="0">
                    <a:moveTo>
                      <a:pt x="1402" y="1"/>
                    </a:moveTo>
                    <a:lnTo>
                      <a:pt x="1" y="1402"/>
                    </a:lnTo>
                    <a:lnTo>
                      <a:pt x="3535" y="4937"/>
                    </a:lnTo>
                    <a:lnTo>
                      <a:pt x="4937" y="3535"/>
                    </a:lnTo>
                    <a:lnTo>
                      <a:pt x="1402" y="1"/>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30"/>
              <p:cNvSpPr/>
              <p:nvPr/>
            </p:nvSpPr>
            <p:spPr>
              <a:xfrm>
                <a:off x="1418375" y="3039275"/>
                <a:ext cx="123425" cy="123825"/>
              </a:xfrm>
              <a:custGeom>
                <a:avLst/>
                <a:gdLst/>
                <a:ahLst/>
                <a:cxnLst/>
                <a:rect l="l" t="t" r="r" b="b"/>
                <a:pathLst>
                  <a:path w="4937" h="4953" extrusionOk="0">
                    <a:moveTo>
                      <a:pt x="1387" y="1"/>
                    </a:moveTo>
                    <a:lnTo>
                      <a:pt x="0" y="1403"/>
                    </a:lnTo>
                    <a:lnTo>
                      <a:pt x="3535" y="4953"/>
                    </a:lnTo>
                    <a:lnTo>
                      <a:pt x="4936" y="3551"/>
                    </a:lnTo>
                    <a:lnTo>
                      <a:pt x="1387" y="1"/>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7" name="Google Shape;1367;p30"/>
            <p:cNvGrpSpPr/>
            <p:nvPr/>
          </p:nvGrpSpPr>
          <p:grpSpPr>
            <a:xfrm rot="-2700000">
              <a:off x="8551447" y="61289"/>
              <a:ext cx="582044" cy="582419"/>
              <a:chOff x="959750" y="3039275"/>
              <a:chExt cx="582050" cy="582425"/>
            </a:xfrm>
          </p:grpSpPr>
          <p:sp>
            <p:nvSpPr>
              <p:cNvPr id="1368" name="Google Shape;1368;p30"/>
              <p:cNvSpPr/>
              <p:nvPr/>
            </p:nvSpPr>
            <p:spPr>
              <a:xfrm>
                <a:off x="959750" y="3498275"/>
                <a:ext cx="123450" cy="123425"/>
              </a:xfrm>
              <a:custGeom>
                <a:avLst/>
                <a:gdLst/>
                <a:ahLst/>
                <a:cxnLst/>
                <a:rect l="l" t="t" r="r" b="b"/>
                <a:pathLst>
                  <a:path w="4938" h="4937" extrusionOk="0">
                    <a:moveTo>
                      <a:pt x="1403" y="0"/>
                    </a:moveTo>
                    <a:lnTo>
                      <a:pt x="1" y="1402"/>
                    </a:lnTo>
                    <a:lnTo>
                      <a:pt x="3536" y="4937"/>
                    </a:lnTo>
                    <a:lnTo>
                      <a:pt x="4937" y="3535"/>
                    </a:lnTo>
                    <a:lnTo>
                      <a:pt x="1403" y="0"/>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30"/>
              <p:cNvSpPr/>
              <p:nvPr/>
            </p:nvSpPr>
            <p:spPr>
              <a:xfrm>
                <a:off x="1035950" y="3421700"/>
                <a:ext cx="123425" cy="123825"/>
              </a:xfrm>
              <a:custGeom>
                <a:avLst/>
                <a:gdLst/>
                <a:ahLst/>
                <a:cxnLst/>
                <a:rect l="l" t="t" r="r" b="b"/>
                <a:pathLst>
                  <a:path w="4937" h="4953" extrusionOk="0">
                    <a:moveTo>
                      <a:pt x="1402" y="1"/>
                    </a:moveTo>
                    <a:lnTo>
                      <a:pt x="0" y="1403"/>
                    </a:lnTo>
                    <a:lnTo>
                      <a:pt x="3535" y="4952"/>
                    </a:lnTo>
                    <a:lnTo>
                      <a:pt x="4937" y="3551"/>
                    </a:lnTo>
                    <a:lnTo>
                      <a:pt x="1402" y="1"/>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30"/>
              <p:cNvSpPr/>
              <p:nvPr/>
            </p:nvSpPr>
            <p:spPr>
              <a:xfrm>
                <a:off x="1112500" y="3345525"/>
                <a:ext cx="123825" cy="123450"/>
              </a:xfrm>
              <a:custGeom>
                <a:avLst/>
                <a:gdLst/>
                <a:ahLst/>
                <a:cxnLst/>
                <a:rect l="l" t="t" r="r" b="b"/>
                <a:pathLst>
                  <a:path w="4953" h="4938" extrusionOk="0">
                    <a:moveTo>
                      <a:pt x="1402" y="1"/>
                    </a:moveTo>
                    <a:lnTo>
                      <a:pt x="1" y="1402"/>
                    </a:lnTo>
                    <a:lnTo>
                      <a:pt x="3551" y="4937"/>
                    </a:lnTo>
                    <a:lnTo>
                      <a:pt x="4952" y="3535"/>
                    </a:lnTo>
                    <a:lnTo>
                      <a:pt x="1402" y="1"/>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30"/>
              <p:cNvSpPr/>
              <p:nvPr/>
            </p:nvSpPr>
            <p:spPr>
              <a:xfrm>
                <a:off x="1188675" y="3268975"/>
                <a:ext cx="123825" cy="123425"/>
              </a:xfrm>
              <a:custGeom>
                <a:avLst/>
                <a:gdLst/>
                <a:ahLst/>
                <a:cxnLst/>
                <a:rect l="l" t="t" r="r" b="b"/>
                <a:pathLst>
                  <a:path w="4953" h="4937" extrusionOk="0">
                    <a:moveTo>
                      <a:pt x="1402" y="0"/>
                    </a:moveTo>
                    <a:lnTo>
                      <a:pt x="1" y="1402"/>
                    </a:lnTo>
                    <a:lnTo>
                      <a:pt x="3551" y="4937"/>
                    </a:lnTo>
                    <a:lnTo>
                      <a:pt x="4952" y="3550"/>
                    </a:lnTo>
                    <a:lnTo>
                      <a:pt x="1402" y="0"/>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30"/>
              <p:cNvSpPr/>
              <p:nvPr/>
            </p:nvSpPr>
            <p:spPr>
              <a:xfrm>
                <a:off x="1265625" y="3192800"/>
                <a:ext cx="123425" cy="123425"/>
              </a:xfrm>
              <a:custGeom>
                <a:avLst/>
                <a:gdLst/>
                <a:ahLst/>
                <a:cxnLst/>
                <a:rect l="l" t="t" r="r" b="b"/>
                <a:pathLst>
                  <a:path w="4937" h="4937" extrusionOk="0">
                    <a:moveTo>
                      <a:pt x="1402" y="0"/>
                    </a:moveTo>
                    <a:lnTo>
                      <a:pt x="0" y="1386"/>
                    </a:lnTo>
                    <a:lnTo>
                      <a:pt x="3535" y="4936"/>
                    </a:lnTo>
                    <a:lnTo>
                      <a:pt x="4937" y="3535"/>
                    </a:lnTo>
                    <a:lnTo>
                      <a:pt x="1402" y="0"/>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30"/>
              <p:cNvSpPr/>
              <p:nvPr/>
            </p:nvSpPr>
            <p:spPr>
              <a:xfrm>
                <a:off x="1341800" y="3116225"/>
                <a:ext cx="123450" cy="123450"/>
              </a:xfrm>
              <a:custGeom>
                <a:avLst/>
                <a:gdLst/>
                <a:ahLst/>
                <a:cxnLst/>
                <a:rect l="l" t="t" r="r" b="b"/>
                <a:pathLst>
                  <a:path w="4938" h="4938" extrusionOk="0">
                    <a:moveTo>
                      <a:pt x="1402" y="1"/>
                    </a:moveTo>
                    <a:lnTo>
                      <a:pt x="1" y="1402"/>
                    </a:lnTo>
                    <a:lnTo>
                      <a:pt x="3535" y="4937"/>
                    </a:lnTo>
                    <a:lnTo>
                      <a:pt x="4937" y="3535"/>
                    </a:lnTo>
                    <a:lnTo>
                      <a:pt x="1402" y="1"/>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30"/>
              <p:cNvSpPr/>
              <p:nvPr/>
            </p:nvSpPr>
            <p:spPr>
              <a:xfrm>
                <a:off x="1418375" y="3039275"/>
                <a:ext cx="123425" cy="123825"/>
              </a:xfrm>
              <a:custGeom>
                <a:avLst/>
                <a:gdLst/>
                <a:ahLst/>
                <a:cxnLst/>
                <a:rect l="l" t="t" r="r" b="b"/>
                <a:pathLst>
                  <a:path w="4937" h="4953" extrusionOk="0">
                    <a:moveTo>
                      <a:pt x="1387" y="1"/>
                    </a:moveTo>
                    <a:lnTo>
                      <a:pt x="0" y="1403"/>
                    </a:lnTo>
                    <a:lnTo>
                      <a:pt x="3535" y="4953"/>
                    </a:lnTo>
                    <a:lnTo>
                      <a:pt x="4936" y="3551"/>
                    </a:lnTo>
                    <a:lnTo>
                      <a:pt x="1387" y="1"/>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375" name="Google Shape;1375;p30"/>
          <p:cNvGrpSpPr/>
          <p:nvPr/>
        </p:nvGrpSpPr>
        <p:grpSpPr>
          <a:xfrm rot="2700000">
            <a:off x="8945322" y="2352177"/>
            <a:ext cx="439196" cy="439096"/>
            <a:chOff x="1101075" y="2142375"/>
            <a:chExt cx="439200" cy="439100"/>
          </a:xfrm>
        </p:grpSpPr>
        <p:sp>
          <p:nvSpPr>
            <p:cNvPr id="1376" name="Google Shape;1376;p30"/>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30"/>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1">
  <p:cSld name="CUSTOM_9_1">
    <p:bg>
      <p:bgPr>
        <a:solidFill>
          <a:schemeClr val="dk2"/>
        </a:solidFill>
        <a:effectLst/>
      </p:bgPr>
    </p:bg>
    <p:spTree>
      <p:nvGrpSpPr>
        <p:cNvPr id="1" name="Shape 1378"/>
        <p:cNvGrpSpPr/>
        <p:nvPr/>
      </p:nvGrpSpPr>
      <p:grpSpPr>
        <a:xfrm>
          <a:off x="0" y="0"/>
          <a:ext cx="0" cy="0"/>
          <a:chOff x="0" y="0"/>
          <a:chExt cx="0" cy="0"/>
        </a:xfrm>
      </p:grpSpPr>
      <p:grpSp>
        <p:nvGrpSpPr>
          <p:cNvPr id="1379" name="Google Shape;1379;p31"/>
          <p:cNvGrpSpPr/>
          <p:nvPr/>
        </p:nvGrpSpPr>
        <p:grpSpPr>
          <a:xfrm>
            <a:off x="8332551" y="-7"/>
            <a:ext cx="2386151" cy="3293873"/>
            <a:chOff x="8256351" y="-7"/>
            <a:chExt cx="2386151" cy="3293873"/>
          </a:xfrm>
        </p:grpSpPr>
        <p:pic>
          <p:nvPicPr>
            <p:cNvPr id="1380" name="Google Shape;1380;p31"/>
            <p:cNvPicPr preferRelativeResize="0"/>
            <p:nvPr/>
          </p:nvPicPr>
          <p:blipFill rotWithShape="1">
            <a:blip r:embed="rId2">
              <a:alphaModFix/>
            </a:blip>
            <a:srcRect l="16960" t="24718" r="7121" b="26177"/>
            <a:stretch/>
          </p:blipFill>
          <p:spPr>
            <a:xfrm rot="5400000">
              <a:off x="7886227" y="537590"/>
              <a:ext cx="3126400" cy="2386151"/>
            </a:xfrm>
            <a:prstGeom prst="rect">
              <a:avLst/>
            </a:prstGeom>
            <a:noFill/>
            <a:ln>
              <a:noFill/>
            </a:ln>
          </p:spPr>
        </p:pic>
        <p:grpSp>
          <p:nvGrpSpPr>
            <p:cNvPr id="1381" name="Google Shape;1381;p31"/>
            <p:cNvGrpSpPr/>
            <p:nvPr/>
          </p:nvGrpSpPr>
          <p:grpSpPr>
            <a:xfrm rot="10800000">
              <a:off x="8452444" y="-7"/>
              <a:ext cx="325154" cy="1788670"/>
              <a:chOff x="8869019" y="-622132"/>
              <a:chExt cx="325154" cy="1788670"/>
            </a:xfrm>
          </p:grpSpPr>
          <p:sp>
            <p:nvSpPr>
              <p:cNvPr id="1382" name="Google Shape;1382;p31"/>
              <p:cNvSpPr/>
              <p:nvPr/>
            </p:nvSpPr>
            <p:spPr>
              <a:xfrm rot="10800000">
                <a:off x="8869019" y="-622132"/>
                <a:ext cx="246869" cy="1703243"/>
              </a:xfrm>
              <a:custGeom>
                <a:avLst/>
                <a:gdLst/>
                <a:ahLst/>
                <a:cxnLst/>
                <a:rect l="l" t="t" r="r" b="b"/>
                <a:pathLst>
                  <a:path w="6019" h="29909" extrusionOk="0">
                    <a:moveTo>
                      <a:pt x="1" y="1"/>
                    </a:moveTo>
                    <a:lnTo>
                      <a:pt x="1" y="306"/>
                    </a:lnTo>
                    <a:lnTo>
                      <a:pt x="5699" y="306"/>
                    </a:lnTo>
                    <a:lnTo>
                      <a:pt x="5699" y="29909"/>
                    </a:lnTo>
                    <a:lnTo>
                      <a:pt x="6019" y="29909"/>
                    </a:lnTo>
                    <a:lnTo>
                      <a:pt x="601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83" name="Google Shape;1383;p31"/>
              <p:cNvGrpSpPr/>
              <p:nvPr/>
            </p:nvGrpSpPr>
            <p:grpSpPr>
              <a:xfrm rot="1800062">
                <a:off x="9035610" y="1007995"/>
                <a:ext cx="134040" cy="134009"/>
                <a:chOff x="1101075" y="2142375"/>
                <a:chExt cx="439200" cy="439100"/>
              </a:xfrm>
            </p:grpSpPr>
            <p:sp>
              <p:nvSpPr>
                <p:cNvPr id="1384" name="Google Shape;1384;p31"/>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40000">
                      <a:srgbClr val="FF9900">
                        <a:alpha val="40784"/>
                      </a:srgbClr>
                    </a:gs>
                    <a:gs pos="100000">
                      <a:srgbClr val="FFFFFF">
                        <a:alpha val="0"/>
                      </a:srgbClr>
                    </a:gs>
                  </a:gsLst>
                  <a:lin ang="2698631"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31"/>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1386" name="Google Shape;1386;p31"/>
          <p:cNvGrpSpPr/>
          <p:nvPr/>
        </p:nvGrpSpPr>
        <p:grpSpPr>
          <a:xfrm>
            <a:off x="-213525" y="171225"/>
            <a:ext cx="439200" cy="439100"/>
            <a:chOff x="1101075" y="2142375"/>
            <a:chExt cx="439200" cy="439100"/>
          </a:xfrm>
        </p:grpSpPr>
        <p:sp>
          <p:nvSpPr>
            <p:cNvPr id="1387" name="Google Shape;1387;p31"/>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1"/>
                </a:gs>
                <a:gs pos="18000">
                  <a:schemeClr val="lt1"/>
                </a:gs>
                <a:gs pos="56000">
                  <a:srgbClr val="FFFFFF">
                    <a:alpha val="0"/>
                  </a:srgbClr>
                </a:gs>
                <a:gs pos="74000">
                  <a:schemeClr val="lt1"/>
                </a:gs>
                <a:gs pos="100000">
                  <a:srgbClr val="0C0A9E">
                    <a:alpha val="20000"/>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31"/>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1"/>
                </a:gs>
                <a:gs pos="18000">
                  <a:schemeClr val="lt1"/>
                </a:gs>
                <a:gs pos="56000">
                  <a:srgbClr val="FFFFFF">
                    <a:alpha val="0"/>
                  </a:srgbClr>
                </a:gs>
                <a:gs pos="74000">
                  <a:schemeClr val="lt1"/>
                </a:gs>
                <a:gs pos="100000">
                  <a:srgbClr val="0C0A9E">
                    <a:alpha val="20000"/>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9" name="Google Shape;1389;p31"/>
          <p:cNvGrpSpPr/>
          <p:nvPr/>
        </p:nvGrpSpPr>
        <p:grpSpPr>
          <a:xfrm>
            <a:off x="-1262974" y="3161328"/>
            <a:ext cx="4822591" cy="2934500"/>
            <a:chOff x="-1186774" y="3161328"/>
            <a:chExt cx="4822591" cy="2934500"/>
          </a:xfrm>
        </p:grpSpPr>
        <p:pic>
          <p:nvPicPr>
            <p:cNvPr id="1390" name="Google Shape;1390;p31"/>
            <p:cNvPicPr preferRelativeResize="0"/>
            <p:nvPr/>
          </p:nvPicPr>
          <p:blipFill rotWithShape="1">
            <a:blip r:embed="rId2">
              <a:alphaModFix/>
            </a:blip>
            <a:srcRect l="16960" t="24718" r="7121" b="26177"/>
            <a:stretch/>
          </p:blipFill>
          <p:spPr>
            <a:xfrm rot="5400000">
              <a:off x="-1534175" y="3508728"/>
              <a:ext cx="2934500" cy="2239699"/>
            </a:xfrm>
            <a:prstGeom prst="rect">
              <a:avLst/>
            </a:prstGeom>
            <a:noFill/>
            <a:ln>
              <a:noFill/>
            </a:ln>
          </p:spPr>
        </p:pic>
        <p:sp>
          <p:nvSpPr>
            <p:cNvPr id="1391" name="Google Shape;1391;p31"/>
            <p:cNvSpPr/>
            <p:nvPr/>
          </p:nvSpPr>
          <p:spPr>
            <a:xfrm rot="-5400000">
              <a:off x="-184180" y="3596444"/>
              <a:ext cx="503090" cy="2327806"/>
            </a:xfrm>
            <a:custGeom>
              <a:avLst/>
              <a:gdLst/>
              <a:ahLst/>
              <a:cxnLst/>
              <a:rect l="l" t="t" r="r" b="b"/>
              <a:pathLst>
                <a:path w="12266" h="56755" extrusionOk="0">
                  <a:moveTo>
                    <a:pt x="6811" y="1"/>
                  </a:moveTo>
                  <a:lnTo>
                    <a:pt x="2133" y="4663"/>
                  </a:lnTo>
                  <a:lnTo>
                    <a:pt x="2133" y="16836"/>
                  </a:lnTo>
                  <a:lnTo>
                    <a:pt x="2438" y="16836"/>
                  </a:lnTo>
                  <a:lnTo>
                    <a:pt x="2438" y="4800"/>
                  </a:lnTo>
                  <a:lnTo>
                    <a:pt x="6475" y="747"/>
                  </a:lnTo>
                  <a:lnTo>
                    <a:pt x="6475" y="11793"/>
                  </a:lnTo>
                  <a:lnTo>
                    <a:pt x="11534" y="11793"/>
                  </a:lnTo>
                  <a:lnTo>
                    <a:pt x="8197" y="15130"/>
                  </a:lnTo>
                  <a:lnTo>
                    <a:pt x="11640" y="18573"/>
                  </a:lnTo>
                  <a:lnTo>
                    <a:pt x="5668" y="24546"/>
                  </a:lnTo>
                  <a:lnTo>
                    <a:pt x="5668" y="41686"/>
                  </a:lnTo>
                  <a:lnTo>
                    <a:pt x="0" y="47369"/>
                  </a:lnTo>
                  <a:lnTo>
                    <a:pt x="0" y="56754"/>
                  </a:lnTo>
                  <a:lnTo>
                    <a:pt x="305" y="56754"/>
                  </a:lnTo>
                  <a:lnTo>
                    <a:pt x="305" y="47476"/>
                  </a:lnTo>
                  <a:lnTo>
                    <a:pt x="5973" y="41823"/>
                  </a:lnTo>
                  <a:lnTo>
                    <a:pt x="5973" y="24683"/>
                  </a:lnTo>
                  <a:lnTo>
                    <a:pt x="12082" y="18573"/>
                  </a:lnTo>
                  <a:lnTo>
                    <a:pt x="8639" y="15130"/>
                  </a:lnTo>
                  <a:lnTo>
                    <a:pt x="12265" y="11488"/>
                  </a:lnTo>
                  <a:lnTo>
                    <a:pt x="6811" y="11488"/>
                  </a:lnTo>
                  <a:lnTo>
                    <a:pt x="6811" y="1"/>
                  </a:ln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92" name="Google Shape;1392;p31"/>
            <p:cNvGrpSpPr/>
            <p:nvPr/>
          </p:nvGrpSpPr>
          <p:grpSpPr>
            <a:xfrm>
              <a:off x="58899" y="4608583"/>
              <a:ext cx="604346" cy="657081"/>
              <a:chOff x="58899" y="4608583"/>
              <a:chExt cx="604346" cy="657081"/>
            </a:xfrm>
          </p:grpSpPr>
          <p:grpSp>
            <p:nvGrpSpPr>
              <p:cNvPr id="1393" name="Google Shape;1393;p31"/>
              <p:cNvGrpSpPr/>
              <p:nvPr/>
            </p:nvGrpSpPr>
            <p:grpSpPr>
              <a:xfrm rot="10800000">
                <a:off x="58899" y="4608583"/>
                <a:ext cx="328346" cy="328531"/>
                <a:chOff x="3678700" y="407275"/>
                <a:chExt cx="708100" cy="708500"/>
              </a:xfrm>
            </p:grpSpPr>
            <p:sp>
              <p:nvSpPr>
                <p:cNvPr id="1394" name="Google Shape;1394;p31"/>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31"/>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31"/>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31"/>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31"/>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31"/>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31"/>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1" name="Google Shape;1401;p31"/>
              <p:cNvGrpSpPr/>
              <p:nvPr/>
            </p:nvGrpSpPr>
            <p:grpSpPr>
              <a:xfrm rot="10800000">
                <a:off x="334899" y="4608583"/>
                <a:ext cx="328346" cy="328531"/>
                <a:chOff x="3678700" y="407275"/>
                <a:chExt cx="708100" cy="708500"/>
              </a:xfrm>
            </p:grpSpPr>
            <p:sp>
              <p:nvSpPr>
                <p:cNvPr id="1402" name="Google Shape;1402;p31"/>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31"/>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31"/>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31"/>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31"/>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31"/>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31"/>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9" name="Google Shape;1409;p31"/>
              <p:cNvGrpSpPr/>
              <p:nvPr/>
            </p:nvGrpSpPr>
            <p:grpSpPr>
              <a:xfrm rot="10800000">
                <a:off x="282574" y="4937133"/>
                <a:ext cx="328346" cy="328531"/>
                <a:chOff x="3678700" y="407275"/>
                <a:chExt cx="708100" cy="708500"/>
              </a:xfrm>
            </p:grpSpPr>
            <p:sp>
              <p:nvSpPr>
                <p:cNvPr id="1410" name="Google Shape;1410;p31"/>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31"/>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31"/>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31"/>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31"/>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31"/>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31"/>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417" name="Google Shape;1417;p31"/>
            <p:cNvGrpSpPr/>
            <p:nvPr/>
          </p:nvGrpSpPr>
          <p:grpSpPr>
            <a:xfrm>
              <a:off x="-923150" y="4796551"/>
              <a:ext cx="4558967" cy="134100"/>
              <a:chOff x="796100" y="3019701"/>
              <a:chExt cx="4558967" cy="134100"/>
            </a:xfrm>
          </p:grpSpPr>
          <p:sp>
            <p:nvSpPr>
              <p:cNvPr id="1418" name="Google Shape;1418;p31"/>
              <p:cNvSpPr/>
              <p:nvPr/>
            </p:nvSpPr>
            <p:spPr>
              <a:xfrm>
                <a:off x="5220967" y="3019701"/>
                <a:ext cx="134100" cy="1341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19" name="Google Shape;1419;p31"/>
              <p:cNvCxnSpPr/>
              <p:nvPr/>
            </p:nvCxnSpPr>
            <p:spPr>
              <a:xfrm>
                <a:off x="796100" y="3086750"/>
                <a:ext cx="4462800" cy="0"/>
              </a:xfrm>
              <a:prstGeom prst="straightConnector1">
                <a:avLst/>
              </a:prstGeom>
              <a:noFill/>
              <a:ln w="9525" cap="flat" cmpd="sng">
                <a:solidFill>
                  <a:schemeClr val="lt1"/>
                </a:solidFill>
                <a:prstDash val="solid"/>
                <a:round/>
                <a:headEnd type="none" w="med" len="med"/>
                <a:tailEnd type="none" w="med" len="med"/>
              </a:ln>
            </p:spPr>
          </p:cxnSp>
          <p:sp>
            <p:nvSpPr>
              <p:cNvPr id="1420" name="Google Shape;1420;p31"/>
              <p:cNvSpPr/>
              <p:nvPr/>
            </p:nvSpPr>
            <p:spPr>
              <a:xfrm>
                <a:off x="5251079" y="3049843"/>
                <a:ext cx="73800" cy="738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364"/>
        <p:cNvGrpSpPr/>
        <p:nvPr/>
      </p:nvGrpSpPr>
      <p:grpSpPr>
        <a:xfrm>
          <a:off x="0" y="0"/>
          <a:ext cx="0" cy="0"/>
          <a:chOff x="0" y="0"/>
          <a:chExt cx="0" cy="0"/>
        </a:xfrm>
      </p:grpSpPr>
      <p:sp>
        <p:nvSpPr>
          <p:cNvPr id="365" name="Google Shape;365;p8"/>
          <p:cNvSpPr txBox="1">
            <a:spLocks noGrp="1"/>
          </p:cNvSpPr>
          <p:nvPr>
            <p:ph type="title"/>
          </p:nvPr>
        </p:nvSpPr>
        <p:spPr>
          <a:xfrm>
            <a:off x="713225" y="2122600"/>
            <a:ext cx="7297500" cy="910200"/>
          </a:xfrm>
          <a:prstGeom prst="rect">
            <a:avLst/>
          </a:prstGeom>
        </p:spPr>
        <p:txBody>
          <a:bodyPr spcFirstLastPara="1" wrap="square" lIns="91425" tIns="91425" rIns="91425" bIns="91425" anchor="ctr" anchorCtr="0">
            <a:noAutofit/>
          </a:bodyPr>
          <a:lstStyle>
            <a:lvl1pPr lvl="0">
              <a:lnSpc>
                <a:spcPct val="80000"/>
              </a:lnSpc>
              <a:spcBef>
                <a:spcPts val="0"/>
              </a:spcBef>
              <a:spcAft>
                <a:spcPts val="0"/>
              </a:spcAft>
              <a:buSzPts val="4800"/>
              <a:buNone/>
              <a:defRPr sz="6000">
                <a:latin typeface="Gill Sans MT" panose="020B0502020104020203" pitchFamily="34" charset="0"/>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grpSp>
        <p:nvGrpSpPr>
          <p:cNvPr id="366" name="Google Shape;366;p8"/>
          <p:cNvGrpSpPr/>
          <p:nvPr/>
        </p:nvGrpSpPr>
        <p:grpSpPr>
          <a:xfrm>
            <a:off x="6475811" y="-1541623"/>
            <a:ext cx="2583360" cy="2409685"/>
            <a:chOff x="6475811" y="-1541623"/>
            <a:chExt cx="2583360" cy="2409685"/>
          </a:xfrm>
        </p:grpSpPr>
        <p:grpSp>
          <p:nvGrpSpPr>
            <p:cNvPr id="367" name="Google Shape;367;p8"/>
            <p:cNvGrpSpPr/>
            <p:nvPr/>
          </p:nvGrpSpPr>
          <p:grpSpPr>
            <a:xfrm rot="-5400000">
              <a:off x="5879041" y="-944853"/>
              <a:ext cx="2133442" cy="939904"/>
              <a:chOff x="-149984" y="3754784"/>
              <a:chExt cx="2133442" cy="939904"/>
            </a:xfrm>
          </p:grpSpPr>
          <p:sp>
            <p:nvSpPr>
              <p:cNvPr id="368" name="Google Shape;368;p8"/>
              <p:cNvSpPr/>
              <p:nvPr/>
            </p:nvSpPr>
            <p:spPr>
              <a:xfrm rot="5400000">
                <a:off x="707379" y="3056155"/>
                <a:ext cx="577450" cy="1974708"/>
              </a:xfrm>
              <a:custGeom>
                <a:avLst/>
                <a:gdLst/>
                <a:ahLst/>
                <a:cxnLst/>
                <a:rect l="l" t="t" r="r" b="b"/>
                <a:pathLst>
                  <a:path w="14079" h="48146" extrusionOk="0">
                    <a:moveTo>
                      <a:pt x="13866" y="0"/>
                    </a:moveTo>
                    <a:lnTo>
                      <a:pt x="5867" y="7999"/>
                    </a:lnTo>
                    <a:lnTo>
                      <a:pt x="5836" y="8045"/>
                    </a:lnTo>
                    <a:lnTo>
                      <a:pt x="5836" y="31737"/>
                    </a:lnTo>
                    <a:lnTo>
                      <a:pt x="1" y="37541"/>
                    </a:lnTo>
                    <a:lnTo>
                      <a:pt x="1" y="48146"/>
                    </a:lnTo>
                    <a:lnTo>
                      <a:pt x="306" y="48146"/>
                    </a:lnTo>
                    <a:lnTo>
                      <a:pt x="306" y="37679"/>
                    </a:lnTo>
                    <a:lnTo>
                      <a:pt x="6141" y="31874"/>
                    </a:lnTo>
                    <a:lnTo>
                      <a:pt x="6141" y="8167"/>
                    </a:lnTo>
                    <a:lnTo>
                      <a:pt x="14079" y="229"/>
                    </a:lnTo>
                    <a:lnTo>
                      <a:pt x="13866" y="0"/>
                    </a:lnTo>
                    <a:close/>
                  </a:path>
                </a:pathLst>
              </a:custGeom>
              <a:gradFill>
                <a:gsLst>
                  <a:gs pos="0">
                    <a:srgbClr val="9900FF">
                      <a:alpha val="46666"/>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8"/>
              <p:cNvSpPr/>
              <p:nvPr/>
            </p:nvSpPr>
            <p:spPr>
              <a:xfrm rot="5400000">
                <a:off x="391825" y="3465468"/>
                <a:ext cx="687411" cy="1771028"/>
              </a:xfrm>
              <a:custGeom>
                <a:avLst/>
                <a:gdLst/>
                <a:ahLst/>
                <a:cxnLst/>
                <a:rect l="l" t="t" r="r" b="b"/>
                <a:pathLst>
                  <a:path w="16760" h="43180" extrusionOk="0">
                    <a:moveTo>
                      <a:pt x="16531" y="1"/>
                    </a:moveTo>
                    <a:lnTo>
                      <a:pt x="4403" y="12159"/>
                    </a:lnTo>
                    <a:lnTo>
                      <a:pt x="4342" y="12190"/>
                    </a:lnTo>
                    <a:lnTo>
                      <a:pt x="4342" y="25734"/>
                    </a:lnTo>
                    <a:lnTo>
                      <a:pt x="0" y="30077"/>
                    </a:lnTo>
                    <a:lnTo>
                      <a:pt x="8746" y="38822"/>
                    </a:lnTo>
                    <a:lnTo>
                      <a:pt x="8746" y="43180"/>
                    </a:lnTo>
                    <a:lnTo>
                      <a:pt x="9066" y="43180"/>
                    </a:lnTo>
                    <a:lnTo>
                      <a:pt x="9066" y="38700"/>
                    </a:lnTo>
                    <a:lnTo>
                      <a:pt x="442" y="30077"/>
                    </a:lnTo>
                    <a:lnTo>
                      <a:pt x="4662" y="25872"/>
                    </a:lnTo>
                    <a:lnTo>
                      <a:pt x="4662" y="12327"/>
                    </a:lnTo>
                    <a:lnTo>
                      <a:pt x="16760" y="230"/>
                    </a:lnTo>
                    <a:lnTo>
                      <a:pt x="16531" y="1"/>
                    </a:lnTo>
                    <a:close/>
                  </a:path>
                </a:pathLst>
              </a:custGeom>
              <a:gradFill>
                <a:gsLst>
                  <a:gs pos="0">
                    <a:srgbClr val="9900FF">
                      <a:alpha val="46666"/>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0" name="Google Shape;370;p8"/>
            <p:cNvSpPr/>
            <p:nvPr/>
          </p:nvSpPr>
          <p:spPr>
            <a:xfrm rot="5400000">
              <a:off x="7783092" y="-770470"/>
              <a:ext cx="577450" cy="1974708"/>
            </a:xfrm>
            <a:custGeom>
              <a:avLst/>
              <a:gdLst/>
              <a:ahLst/>
              <a:cxnLst/>
              <a:rect l="l" t="t" r="r" b="b"/>
              <a:pathLst>
                <a:path w="14079" h="48146" extrusionOk="0">
                  <a:moveTo>
                    <a:pt x="13866" y="0"/>
                  </a:moveTo>
                  <a:lnTo>
                    <a:pt x="5867" y="7999"/>
                  </a:lnTo>
                  <a:lnTo>
                    <a:pt x="5836" y="8045"/>
                  </a:lnTo>
                  <a:lnTo>
                    <a:pt x="5836" y="31737"/>
                  </a:lnTo>
                  <a:lnTo>
                    <a:pt x="1" y="37541"/>
                  </a:lnTo>
                  <a:lnTo>
                    <a:pt x="1" y="48146"/>
                  </a:lnTo>
                  <a:lnTo>
                    <a:pt x="306" y="48146"/>
                  </a:lnTo>
                  <a:lnTo>
                    <a:pt x="306" y="37679"/>
                  </a:lnTo>
                  <a:lnTo>
                    <a:pt x="6141" y="31874"/>
                  </a:lnTo>
                  <a:lnTo>
                    <a:pt x="6141" y="8167"/>
                  </a:lnTo>
                  <a:lnTo>
                    <a:pt x="14079" y="229"/>
                  </a:lnTo>
                  <a:lnTo>
                    <a:pt x="13866" y="0"/>
                  </a:ln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8"/>
            <p:cNvSpPr/>
            <p:nvPr/>
          </p:nvSpPr>
          <p:spPr>
            <a:xfrm rot="5400000">
              <a:off x="7617537" y="-361157"/>
              <a:ext cx="687411" cy="1771028"/>
            </a:xfrm>
            <a:custGeom>
              <a:avLst/>
              <a:gdLst/>
              <a:ahLst/>
              <a:cxnLst/>
              <a:rect l="l" t="t" r="r" b="b"/>
              <a:pathLst>
                <a:path w="16760" h="43180" extrusionOk="0">
                  <a:moveTo>
                    <a:pt x="16531" y="1"/>
                  </a:moveTo>
                  <a:lnTo>
                    <a:pt x="4403" y="12159"/>
                  </a:lnTo>
                  <a:lnTo>
                    <a:pt x="4342" y="12190"/>
                  </a:lnTo>
                  <a:lnTo>
                    <a:pt x="4342" y="25734"/>
                  </a:lnTo>
                  <a:lnTo>
                    <a:pt x="0" y="30077"/>
                  </a:lnTo>
                  <a:lnTo>
                    <a:pt x="8746" y="38822"/>
                  </a:lnTo>
                  <a:lnTo>
                    <a:pt x="8746" y="43180"/>
                  </a:lnTo>
                  <a:lnTo>
                    <a:pt x="9066" y="43180"/>
                  </a:lnTo>
                  <a:lnTo>
                    <a:pt x="9066" y="38700"/>
                  </a:lnTo>
                  <a:lnTo>
                    <a:pt x="442" y="30077"/>
                  </a:lnTo>
                  <a:lnTo>
                    <a:pt x="4662" y="25872"/>
                  </a:lnTo>
                  <a:lnTo>
                    <a:pt x="4662" y="12327"/>
                  </a:lnTo>
                  <a:lnTo>
                    <a:pt x="16760" y="230"/>
                  </a:lnTo>
                  <a:lnTo>
                    <a:pt x="16531" y="1"/>
                  </a:ln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2" name="Google Shape;372;p8"/>
            <p:cNvGrpSpPr/>
            <p:nvPr/>
          </p:nvGrpSpPr>
          <p:grpSpPr>
            <a:xfrm>
              <a:off x="7741638" y="-258450"/>
              <a:ext cx="439200" cy="439100"/>
              <a:chOff x="1101075" y="2142375"/>
              <a:chExt cx="439200" cy="439100"/>
            </a:xfrm>
          </p:grpSpPr>
          <p:sp>
            <p:nvSpPr>
              <p:cNvPr id="373" name="Google Shape;373;p8"/>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8"/>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27520359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3000"/>
              <a:buFont typeface="IBM Plex Mono"/>
              <a:buNone/>
              <a:defRPr sz="3000" b="1">
                <a:solidFill>
                  <a:schemeClr val="dk2"/>
                </a:solidFill>
                <a:latin typeface="IBM Plex Mono"/>
                <a:ea typeface="IBM Plex Mono"/>
                <a:cs typeface="IBM Plex Mono"/>
                <a:sym typeface="IBM Plex Mono"/>
              </a:defRPr>
            </a:lvl1pPr>
            <a:lvl2pPr lvl="1" rtl="0">
              <a:spcBef>
                <a:spcPts val="0"/>
              </a:spcBef>
              <a:spcAft>
                <a:spcPts val="0"/>
              </a:spcAft>
              <a:buClr>
                <a:schemeClr val="dk2"/>
              </a:buClr>
              <a:buSzPts val="3000"/>
              <a:buFont typeface="IBM Plex Mono"/>
              <a:buNone/>
              <a:defRPr sz="3000" b="1">
                <a:solidFill>
                  <a:schemeClr val="dk2"/>
                </a:solidFill>
                <a:latin typeface="IBM Plex Mono"/>
                <a:ea typeface="IBM Plex Mono"/>
                <a:cs typeface="IBM Plex Mono"/>
                <a:sym typeface="IBM Plex Mono"/>
              </a:defRPr>
            </a:lvl2pPr>
            <a:lvl3pPr lvl="2" rtl="0">
              <a:spcBef>
                <a:spcPts val="0"/>
              </a:spcBef>
              <a:spcAft>
                <a:spcPts val="0"/>
              </a:spcAft>
              <a:buClr>
                <a:schemeClr val="dk2"/>
              </a:buClr>
              <a:buSzPts val="3000"/>
              <a:buFont typeface="IBM Plex Mono"/>
              <a:buNone/>
              <a:defRPr sz="3000" b="1">
                <a:solidFill>
                  <a:schemeClr val="dk2"/>
                </a:solidFill>
                <a:latin typeface="IBM Plex Mono"/>
                <a:ea typeface="IBM Plex Mono"/>
                <a:cs typeface="IBM Plex Mono"/>
                <a:sym typeface="IBM Plex Mono"/>
              </a:defRPr>
            </a:lvl3pPr>
            <a:lvl4pPr lvl="3" rtl="0">
              <a:spcBef>
                <a:spcPts val="0"/>
              </a:spcBef>
              <a:spcAft>
                <a:spcPts val="0"/>
              </a:spcAft>
              <a:buClr>
                <a:schemeClr val="dk2"/>
              </a:buClr>
              <a:buSzPts val="3000"/>
              <a:buFont typeface="IBM Plex Mono"/>
              <a:buNone/>
              <a:defRPr sz="3000" b="1">
                <a:solidFill>
                  <a:schemeClr val="dk2"/>
                </a:solidFill>
                <a:latin typeface="IBM Plex Mono"/>
                <a:ea typeface="IBM Plex Mono"/>
                <a:cs typeface="IBM Plex Mono"/>
                <a:sym typeface="IBM Plex Mono"/>
              </a:defRPr>
            </a:lvl4pPr>
            <a:lvl5pPr lvl="4" rtl="0">
              <a:spcBef>
                <a:spcPts val="0"/>
              </a:spcBef>
              <a:spcAft>
                <a:spcPts val="0"/>
              </a:spcAft>
              <a:buClr>
                <a:schemeClr val="dk2"/>
              </a:buClr>
              <a:buSzPts val="3000"/>
              <a:buFont typeface="IBM Plex Mono"/>
              <a:buNone/>
              <a:defRPr sz="3000" b="1">
                <a:solidFill>
                  <a:schemeClr val="dk2"/>
                </a:solidFill>
                <a:latin typeface="IBM Plex Mono"/>
                <a:ea typeface="IBM Plex Mono"/>
                <a:cs typeface="IBM Plex Mono"/>
                <a:sym typeface="IBM Plex Mono"/>
              </a:defRPr>
            </a:lvl5pPr>
            <a:lvl6pPr lvl="5" rtl="0">
              <a:spcBef>
                <a:spcPts val="0"/>
              </a:spcBef>
              <a:spcAft>
                <a:spcPts val="0"/>
              </a:spcAft>
              <a:buClr>
                <a:schemeClr val="dk2"/>
              </a:buClr>
              <a:buSzPts val="3000"/>
              <a:buFont typeface="IBM Plex Mono"/>
              <a:buNone/>
              <a:defRPr sz="3000" b="1">
                <a:solidFill>
                  <a:schemeClr val="dk2"/>
                </a:solidFill>
                <a:latin typeface="IBM Plex Mono"/>
                <a:ea typeface="IBM Plex Mono"/>
                <a:cs typeface="IBM Plex Mono"/>
                <a:sym typeface="IBM Plex Mono"/>
              </a:defRPr>
            </a:lvl6pPr>
            <a:lvl7pPr lvl="6" rtl="0">
              <a:spcBef>
                <a:spcPts val="0"/>
              </a:spcBef>
              <a:spcAft>
                <a:spcPts val="0"/>
              </a:spcAft>
              <a:buClr>
                <a:schemeClr val="dk2"/>
              </a:buClr>
              <a:buSzPts val="3000"/>
              <a:buFont typeface="IBM Plex Mono"/>
              <a:buNone/>
              <a:defRPr sz="3000" b="1">
                <a:solidFill>
                  <a:schemeClr val="dk2"/>
                </a:solidFill>
                <a:latin typeface="IBM Plex Mono"/>
                <a:ea typeface="IBM Plex Mono"/>
                <a:cs typeface="IBM Plex Mono"/>
                <a:sym typeface="IBM Plex Mono"/>
              </a:defRPr>
            </a:lvl7pPr>
            <a:lvl8pPr lvl="7" rtl="0">
              <a:spcBef>
                <a:spcPts val="0"/>
              </a:spcBef>
              <a:spcAft>
                <a:spcPts val="0"/>
              </a:spcAft>
              <a:buClr>
                <a:schemeClr val="dk2"/>
              </a:buClr>
              <a:buSzPts val="3000"/>
              <a:buFont typeface="IBM Plex Mono"/>
              <a:buNone/>
              <a:defRPr sz="3000" b="1">
                <a:solidFill>
                  <a:schemeClr val="dk2"/>
                </a:solidFill>
                <a:latin typeface="IBM Plex Mono"/>
                <a:ea typeface="IBM Plex Mono"/>
                <a:cs typeface="IBM Plex Mono"/>
                <a:sym typeface="IBM Plex Mono"/>
              </a:defRPr>
            </a:lvl8pPr>
            <a:lvl9pPr lvl="8" rtl="0">
              <a:spcBef>
                <a:spcPts val="0"/>
              </a:spcBef>
              <a:spcAft>
                <a:spcPts val="0"/>
              </a:spcAft>
              <a:buClr>
                <a:schemeClr val="dk2"/>
              </a:buClr>
              <a:buSzPts val="3000"/>
              <a:buFont typeface="IBM Plex Mono"/>
              <a:buNone/>
              <a:defRPr sz="3000" b="1">
                <a:solidFill>
                  <a:schemeClr val="dk2"/>
                </a:solidFill>
                <a:latin typeface="IBM Plex Mono"/>
                <a:ea typeface="IBM Plex Mono"/>
                <a:cs typeface="IBM Plex Mono"/>
                <a:sym typeface="IBM Plex Mono"/>
              </a:defRPr>
            </a:lvl9pPr>
          </a:lstStyle>
          <a:p>
            <a:endParaRPr/>
          </a:p>
        </p:txBody>
      </p:sp>
      <p:sp>
        <p:nvSpPr>
          <p:cNvPr id="7" name="Google Shape;7;p1"/>
          <p:cNvSpPr txBox="1">
            <a:spLocks noGrp="1"/>
          </p:cNvSpPr>
          <p:nvPr>
            <p:ph type="body" idx="1"/>
          </p:nvPr>
        </p:nvSpPr>
        <p:spPr>
          <a:xfrm>
            <a:off x="713225" y="1152475"/>
            <a:ext cx="76818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1pPr>
            <a:lvl2pPr marL="914400" lvl="1" indent="-317500">
              <a:lnSpc>
                <a:spcPct val="115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2pPr>
            <a:lvl3pPr marL="1371600" lvl="2" indent="-317500">
              <a:lnSpc>
                <a:spcPct val="115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3pPr>
            <a:lvl4pPr marL="1828800" lvl="3" indent="-317500">
              <a:lnSpc>
                <a:spcPct val="115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4pPr>
            <a:lvl5pPr marL="2286000" lvl="4" indent="-317500">
              <a:lnSpc>
                <a:spcPct val="115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5pPr>
            <a:lvl6pPr marL="2743200" lvl="5" indent="-317500">
              <a:lnSpc>
                <a:spcPct val="115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6pPr>
            <a:lvl7pPr marL="3200400" lvl="6" indent="-317500">
              <a:lnSpc>
                <a:spcPct val="115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7pPr>
            <a:lvl8pPr marL="3657600" lvl="7" indent="-317500">
              <a:lnSpc>
                <a:spcPct val="115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8pPr>
            <a:lvl9pPr marL="4114800" lvl="8" indent="-317500">
              <a:lnSpc>
                <a:spcPct val="115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9pPr>
          </a:lstStyle>
          <a:p>
            <a:endParaRPr/>
          </a:p>
        </p:txBody>
      </p:sp>
      <p:sp>
        <p:nvSpPr>
          <p:cNvPr id="2" name="Footer Placeholder 1">
            <a:extLst>
              <a:ext uri="{FF2B5EF4-FFF2-40B4-BE49-F238E27FC236}">
                <a16:creationId xmlns:a16="http://schemas.microsoft.com/office/drawing/2014/main" id="{0DD9B2B7-1CD7-378A-3839-C797CBD0B34F}"/>
              </a:ext>
            </a:extLst>
          </p:cNvPr>
          <p:cNvSpPr>
            <a:spLocks noGrp="1"/>
          </p:cNvSpPr>
          <p:nvPr>
            <p:ph type="ftr" sz="quarter" idx="3"/>
          </p:nvPr>
        </p:nvSpPr>
        <p:spPr>
          <a:xfrm>
            <a:off x="3028950" y="4767263"/>
            <a:ext cx="3086100" cy="274637"/>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GB"/>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8" r:id="rId3"/>
    <p:sldLayoutId id="2147483670" r:id="rId4"/>
    <p:sldLayoutId id="2147483672" r:id="rId5"/>
    <p:sldLayoutId id="2147483676" r:id="rId6"/>
    <p:sldLayoutId id="2147483677" r:id="rId7"/>
    <p:sldLayoutId id="2147483681" r:id="rId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hyperlink" Target="https://www.w3schools.com/java/java_ref_string.asp" TargetMode="External"/><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www.oracle.com/" TargetMode="External"/><Relationship Id="rId2" Type="http://schemas.openxmlformats.org/officeDocument/2006/relationships/notesSlide" Target="../notesSlides/notesSlide20.xml"/><Relationship Id="rId1" Type="http://schemas.openxmlformats.org/officeDocument/2006/relationships/slideLayout" Target="../slideLayouts/slideLayout4.xml"/><Relationship Id="rId4" Type="http://schemas.openxmlformats.org/officeDocument/2006/relationships/hyperlink" Target="https://www.tutorialspoint.com/java"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hyperlink" Target="https://www.tutorialspoint.com/java/java_documentation.htm" TargetMode="External"/><Relationship Id="rId2" Type="http://schemas.openxmlformats.org/officeDocument/2006/relationships/notesSlide" Target="../notesSlides/notesSlide22.xml"/><Relationship Id="rId1" Type="http://schemas.openxmlformats.org/officeDocument/2006/relationships/slideLayout" Target="../slideLayouts/slideLayout4.xml"/><Relationship Id="rId5" Type="http://schemas.openxmlformats.org/officeDocument/2006/relationships/image" Target="../media/image10.png"/><Relationship Id="rId4" Type="http://schemas.openxmlformats.org/officeDocument/2006/relationships/image" Target="../media/image9.pn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5.xml"/><Relationship Id="rId1" Type="http://schemas.openxmlformats.org/officeDocument/2006/relationships/slideLayout" Target="../slideLayouts/slideLayout4.xml"/><Relationship Id="rId4" Type="http://schemas.openxmlformats.org/officeDocument/2006/relationships/image" Target="../media/image13.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430">
          <a:extLst>
            <a:ext uri="{FF2B5EF4-FFF2-40B4-BE49-F238E27FC236}">
              <a16:creationId xmlns:a16="http://schemas.microsoft.com/office/drawing/2014/main" id="{4F9802A0-3AD0-2E0E-D76D-3EAAA194CC76}"/>
            </a:ext>
          </a:extLst>
        </p:cNvPr>
        <p:cNvGrpSpPr/>
        <p:nvPr/>
      </p:nvGrpSpPr>
      <p:grpSpPr>
        <a:xfrm>
          <a:off x="0" y="0"/>
          <a:ext cx="0" cy="0"/>
          <a:chOff x="0" y="0"/>
          <a:chExt cx="0" cy="0"/>
        </a:xfrm>
      </p:grpSpPr>
      <p:grpSp>
        <p:nvGrpSpPr>
          <p:cNvPr id="1433" name="Google Shape;1433;p35">
            <a:extLst>
              <a:ext uri="{FF2B5EF4-FFF2-40B4-BE49-F238E27FC236}">
                <a16:creationId xmlns:a16="http://schemas.microsoft.com/office/drawing/2014/main" id="{CB7E019D-75FE-DBCF-E5DA-E8560C9C68B3}"/>
              </a:ext>
            </a:extLst>
          </p:cNvPr>
          <p:cNvGrpSpPr/>
          <p:nvPr/>
        </p:nvGrpSpPr>
        <p:grpSpPr>
          <a:xfrm>
            <a:off x="1096850" y="3242811"/>
            <a:ext cx="3936683" cy="134070"/>
            <a:chOff x="1096850" y="3242811"/>
            <a:chExt cx="3936683" cy="134070"/>
          </a:xfrm>
        </p:grpSpPr>
        <p:cxnSp>
          <p:nvCxnSpPr>
            <p:cNvPr id="1434" name="Google Shape;1434;p35">
              <a:extLst>
                <a:ext uri="{FF2B5EF4-FFF2-40B4-BE49-F238E27FC236}">
                  <a16:creationId xmlns:a16="http://schemas.microsoft.com/office/drawing/2014/main" id="{1AE2152D-8749-5639-F8AF-7EBFE5EEC23F}"/>
                </a:ext>
              </a:extLst>
            </p:cNvPr>
            <p:cNvCxnSpPr/>
            <p:nvPr/>
          </p:nvCxnSpPr>
          <p:spPr>
            <a:xfrm>
              <a:off x="1096850" y="3309850"/>
              <a:ext cx="3840600" cy="0"/>
            </a:xfrm>
            <a:prstGeom prst="straightConnector1">
              <a:avLst/>
            </a:prstGeom>
            <a:noFill/>
            <a:ln w="9525" cap="flat" cmpd="sng">
              <a:solidFill>
                <a:schemeClr val="dk2"/>
              </a:solidFill>
              <a:prstDash val="solid"/>
              <a:round/>
              <a:headEnd type="none" w="med" len="med"/>
              <a:tailEnd type="none" w="med" len="med"/>
            </a:ln>
          </p:spPr>
        </p:cxnSp>
        <p:grpSp>
          <p:nvGrpSpPr>
            <p:cNvPr id="1435" name="Google Shape;1435;p35">
              <a:extLst>
                <a:ext uri="{FF2B5EF4-FFF2-40B4-BE49-F238E27FC236}">
                  <a16:creationId xmlns:a16="http://schemas.microsoft.com/office/drawing/2014/main" id="{A50DDE5A-DDF2-D62D-C186-BD672155B8BA}"/>
                </a:ext>
              </a:extLst>
            </p:cNvPr>
            <p:cNvGrpSpPr/>
            <p:nvPr/>
          </p:nvGrpSpPr>
          <p:grpSpPr>
            <a:xfrm>
              <a:off x="4899464" y="3242811"/>
              <a:ext cx="134070" cy="134070"/>
              <a:chOff x="8382514" y="1084976"/>
              <a:chExt cx="265800" cy="265800"/>
            </a:xfrm>
          </p:grpSpPr>
          <p:sp>
            <p:nvSpPr>
              <p:cNvPr id="1436" name="Google Shape;1436;p35">
                <a:extLst>
                  <a:ext uri="{FF2B5EF4-FFF2-40B4-BE49-F238E27FC236}">
                    <a16:creationId xmlns:a16="http://schemas.microsoft.com/office/drawing/2014/main" id="{C22476AF-D0AB-E6C0-F343-7C68C50897BA}"/>
                  </a:ext>
                </a:extLst>
              </p:cNvPr>
              <p:cNvSpPr/>
              <p:nvPr/>
            </p:nvSpPr>
            <p:spPr>
              <a:xfrm>
                <a:off x="8442213" y="1144734"/>
                <a:ext cx="146400" cy="1464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35">
                <a:extLst>
                  <a:ext uri="{FF2B5EF4-FFF2-40B4-BE49-F238E27FC236}">
                    <a16:creationId xmlns:a16="http://schemas.microsoft.com/office/drawing/2014/main" id="{D4C80DF5-DA31-5CD4-CBF7-1EA0B6D73670}"/>
                  </a:ext>
                </a:extLst>
              </p:cNvPr>
              <p:cNvSpPr/>
              <p:nvPr/>
            </p:nvSpPr>
            <p:spPr>
              <a:xfrm>
                <a:off x="8382514" y="1084976"/>
                <a:ext cx="265800" cy="2658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32" name="Google Shape;1432;p35">
            <a:extLst>
              <a:ext uri="{FF2B5EF4-FFF2-40B4-BE49-F238E27FC236}">
                <a16:creationId xmlns:a16="http://schemas.microsoft.com/office/drawing/2014/main" id="{69DF6C1E-C5DF-3953-5114-7D3C522E329F}"/>
              </a:ext>
            </a:extLst>
          </p:cNvPr>
          <p:cNvSpPr txBox="1">
            <a:spLocks noGrp="1"/>
          </p:cNvSpPr>
          <p:nvPr>
            <p:ph type="ctrTitle"/>
          </p:nvPr>
        </p:nvSpPr>
        <p:spPr>
          <a:xfrm>
            <a:off x="992498" y="12508"/>
            <a:ext cx="6974700" cy="2456993"/>
          </a:xfrm>
          <a:prstGeom prst="rect">
            <a:avLst/>
          </a:prstGeom>
        </p:spPr>
        <p:txBody>
          <a:bodyPr spcFirstLastPara="1" wrap="square" lIns="91425" tIns="91425" rIns="91425" bIns="91425" anchor="b" anchorCtr="0">
            <a:noAutofit/>
          </a:bodyPr>
          <a:lstStyle/>
          <a:p>
            <a:pPr marL="0" lvl="0" indent="0" algn="ctr" rtl="1">
              <a:spcBef>
                <a:spcPts val="0"/>
              </a:spcBef>
              <a:spcAft>
                <a:spcPts val="0"/>
              </a:spcAft>
              <a:buNone/>
            </a:pPr>
            <a:br>
              <a:rPr lang="fa-IR">
                <a:solidFill>
                  <a:srgbClr val="C39113"/>
                </a:solidFill>
                <a:cs typeface="B Roya" panose="00000400000000000000" pitchFamily="2" charset="-78"/>
              </a:rPr>
            </a:br>
            <a:br>
              <a:rPr lang="fa-IR">
                <a:solidFill>
                  <a:srgbClr val="C39113"/>
                </a:solidFill>
                <a:cs typeface="B Roya" panose="00000400000000000000" pitchFamily="2" charset="-78"/>
              </a:rPr>
            </a:br>
            <a:br>
              <a:rPr lang="fa-IR">
                <a:solidFill>
                  <a:srgbClr val="C39113"/>
                </a:solidFill>
                <a:cs typeface="B Roya" panose="00000400000000000000" pitchFamily="2" charset="-78"/>
              </a:rPr>
            </a:br>
            <a:br>
              <a:rPr lang="fa-IR">
                <a:solidFill>
                  <a:srgbClr val="C39113"/>
                </a:solidFill>
                <a:cs typeface="B Roya" panose="00000400000000000000" pitchFamily="2" charset="-78"/>
              </a:rPr>
            </a:br>
            <a:r>
              <a:rPr lang="fa-IR">
                <a:solidFill>
                  <a:srgbClr val="C39113"/>
                </a:solidFill>
                <a:cs typeface="B Roya" panose="00000400000000000000" pitchFamily="2" charset="-78"/>
              </a:rPr>
              <a:t>کارگاه برنامه نویسی پیشرفته</a:t>
            </a:r>
            <a:br>
              <a:rPr lang="fa-IR">
                <a:solidFill>
                  <a:srgbClr val="D9A115"/>
                </a:solidFill>
                <a:cs typeface="B Roya" panose="00000400000000000000" pitchFamily="2" charset="-78"/>
              </a:rPr>
            </a:br>
            <a:r>
              <a:rPr lang="fa-IR" sz="2000" b="0">
                <a:solidFill>
                  <a:srgbClr val="C39113"/>
                </a:solidFill>
                <a:cs typeface="B Zar" panose="00000400000000000000" pitchFamily="2" charset="-78"/>
              </a:rPr>
              <a:t>دستورکار 3</a:t>
            </a:r>
            <a:r>
              <a:rPr lang="fa-IR" b="0">
                <a:solidFill>
                  <a:srgbClr val="EDA333"/>
                </a:solidFill>
                <a:cs typeface="B Zar" panose="00000400000000000000" pitchFamily="2" charset="-78"/>
              </a:rPr>
              <a:t> </a:t>
            </a:r>
            <a:endParaRPr b="0">
              <a:solidFill>
                <a:srgbClr val="EDA333"/>
              </a:solidFill>
              <a:cs typeface="B Zar" panose="00000400000000000000" pitchFamily="2" charset="-78"/>
            </a:endParaRPr>
          </a:p>
        </p:txBody>
      </p:sp>
      <p:grpSp>
        <p:nvGrpSpPr>
          <p:cNvPr id="1438" name="Google Shape;1438;p35">
            <a:extLst>
              <a:ext uri="{FF2B5EF4-FFF2-40B4-BE49-F238E27FC236}">
                <a16:creationId xmlns:a16="http://schemas.microsoft.com/office/drawing/2014/main" id="{8D234594-262E-A35A-2633-99D71A377B37}"/>
              </a:ext>
            </a:extLst>
          </p:cNvPr>
          <p:cNvGrpSpPr/>
          <p:nvPr/>
        </p:nvGrpSpPr>
        <p:grpSpPr>
          <a:xfrm>
            <a:off x="8017432" y="-313900"/>
            <a:ext cx="134070" cy="1891362"/>
            <a:chOff x="8017432" y="-313900"/>
            <a:chExt cx="134070" cy="1891362"/>
          </a:xfrm>
        </p:grpSpPr>
        <p:sp>
          <p:nvSpPr>
            <p:cNvPr id="1439" name="Google Shape;1439;p35">
              <a:extLst>
                <a:ext uri="{FF2B5EF4-FFF2-40B4-BE49-F238E27FC236}">
                  <a16:creationId xmlns:a16="http://schemas.microsoft.com/office/drawing/2014/main" id="{EAB8B7A6-CEA7-A71C-5C67-8E856C6A8E8E}"/>
                </a:ext>
              </a:extLst>
            </p:cNvPr>
            <p:cNvSpPr/>
            <p:nvPr/>
          </p:nvSpPr>
          <p:spPr>
            <a:xfrm rot="5400000">
              <a:off x="8017432" y="1443393"/>
              <a:ext cx="134070" cy="13407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40" name="Google Shape;1440;p35">
              <a:extLst>
                <a:ext uri="{FF2B5EF4-FFF2-40B4-BE49-F238E27FC236}">
                  <a16:creationId xmlns:a16="http://schemas.microsoft.com/office/drawing/2014/main" id="{95B33CD5-4490-20C6-A383-8E52FAFF7C6F}"/>
                </a:ext>
              </a:extLst>
            </p:cNvPr>
            <p:cNvCxnSpPr/>
            <p:nvPr/>
          </p:nvCxnSpPr>
          <p:spPr>
            <a:xfrm>
              <a:off x="8084450" y="-313900"/>
              <a:ext cx="0" cy="1795200"/>
            </a:xfrm>
            <a:prstGeom prst="straightConnector1">
              <a:avLst/>
            </a:prstGeom>
            <a:noFill/>
            <a:ln w="9525" cap="flat" cmpd="sng">
              <a:solidFill>
                <a:schemeClr val="dk2"/>
              </a:solidFill>
              <a:prstDash val="solid"/>
              <a:round/>
              <a:headEnd type="none" w="med" len="med"/>
              <a:tailEnd type="none" w="med" len="med"/>
            </a:ln>
          </p:spPr>
        </p:cxnSp>
        <p:sp>
          <p:nvSpPr>
            <p:cNvPr id="1441" name="Google Shape;1441;p35">
              <a:extLst>
                <a:ext uri="{FF2B5EF4-FFF2-40B4-BE49-F238E27FC236}">
                  <a16:creationId xmlns:a16="http://schemas.microsoft.com/office/drawing/2014/main" id="{7D8AE23B-72FC-3AB1-68FB-93D7B1A8664D}"/>
                </a:ext>
              </a:extLst>
            </p:cNvPr>
            <p:cNvSpPr/>
            <p:nvPr/>
          </p:nvSpPr>
          <p:spPr>
            <a:xfrm rot="5400000">
              <a:off x="8047515" y="1473505"/>
              <a:ext cx="73844" cy="73844"/>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2" name="Google Shape;1442;p35">
            <a:extLst>
              <a:ext uri="{FF2B5EF4-FFF2-40B4-BE49-F238E27FC236}">
                <a16:creationId xmlns:a16="http://schemas.microsoft.com/office/drawing/2014/main" id="{76681732-C34F-0E6C-E3D8-43E2D0CB942F}"/>
              </a:ext>
            </a:extLst>
          </p:cNvPr>
          <p:cNvGrpSpPr/>
          <p:nvPr/>
        </p:nvGrpSpPr>
        <p:grpSpPr>
          <a:xfrm>
            <a:off x="6309526" y="957475"/>
            <a:ext cx="3504715" cy="5119205"/>
            <a:chOff x="6309526" y="836950"/>
            <a:chExt cx="3504715" cy="5119205"/>
          </a:xfrm>
        </p:grpSpPr>
        <p:sp>
          <p:nvSpPr>
            <p:cNvPr id="1443" name="Google Shape;1443;p35">
              <a:extLst>
                <a:ext uri="{FF2B5EF4-FFF2-40B4-BE49-F238E27FC236}">
                  <a16:creationId xmlns:a16="http://schemas.microsoft.com/office/drawing/2014/main" id="{FCA92E15-2C31-6D60-75EA-62FD6B1E7E7C}"/>
                </a:ext>
              </a:extLst>
            </p:cNvPr>
            <p:cNvSpPr/>
            <p:nvPr/>
          </p:nvSpPr>
          <p:spPr>
            <a:xfrm>
              <a:off x="6309526" y="836950"/>
              <a:ext cx="3153315" cy="5119205"/>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44" name="Google Shape;1444;p35">
              <a:extLst>
                <a:ext uri="{FF2B5EF4-FFF2-40B4-BE49-F238E27FC236}">
                  <a16:creationId xmlns:a16="http://schemas.microsoft.com/office/drawing/2014/main" id="{43BBFF8D-A133-80F4-1F4F-7A1530C8E0F7}"/>
                </a:ext>
              </a:extLst>
            </p:cNvPr>
            <p:cNvGrpSpPr/>
            <p:nvPr/>
          </p:nvGrpSpPr>
          <p:grpSpPr>
            <a:xfrm>
              <a:off x="7728436" y="3524084"/>
              <a:ext cx="134004" cy="134004"/>
              <a:chOff x="8356813" y="1074288"/>
              <a:chExt cx="351900" cy="351900"/>
            </a:xfrm>
          </p:grpSpPr>
          <p:sp>
            <p:nvSpPr>
              <p:cNvPr id="1445" name="Google Shape;1445;p35">
                <a:extLst>
                  <a:ext uri="{FF2B5EF4-FFF2-40B4-BE49-F238E27FC236}">
                    <a16:creationId xmlns:a16="http://schemas.microsoft.com/office/drawing/2014/main" id="{BF4C181E-0273-B2DA-7D72-1CD2D276207A}"/>
                  </a:ext>
                </a:extLst>
              </p:cNvPr>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35">
                <a:extLst>
                  <a:ext uri="{FF2B5EF4-FFF2-40B4-BE49-F238E27FC236}">
                    <a16:creationId xmlns:a16="http://schemas.microsoft.com/office/drawing/2014/main" id="{5B3E08CA-4F03-9644-EFA6-97F94C9CCC28}"/>
                  </a:ext>
                </a:extLst>
              </p:cNvPr>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7" name="Google Shape;1447;p35">
              <a:extLst>
                <a:ext uri="{FF2B5EF4-FFF2-40B4-BE49-F238E27FC236}">
                  <a16:creationId xmlns:a16="http://schemas.microsoft.com/office/drawing/2014/main" id="{A9E66C7C-9D6B-F7F7-4297-7AEC76A9023A}"/>
                </a:ext>
              </a:extLst>
            </p:cNvPr>
            <p:cNvGrpSpPr/>
            <p:nvPr/>
          </p:nvGrpSpPr>
          <p:grpSpPr>
            <a:xfrm>
              <a:off x="7344361" y="3150259"/>
              <a:ext cx="134004" cy="134004"/>
              <a:chOff x="8356813" y="1074288"/>
              <a:chExt cx="351900" cy="351900"/>
            </a:xfrm>
          </p:grpSpPr>
          <p:sp>
            <p:nvSpPr>
              <p:cNvPr id="1448" name="Google Shape;1448;p35">
                <a:extLst>
                  <a:ext uri="{FF2B5EF4-FFF2-40B4-BE49-F238E27FC236}">
                    <a16:creationId xmlns:a16="http://schemas.microsoft.com/office/drawing/2014/main" id="{82BBF0A0-1633-8A76-B01C-CE889C89CEC9}"/>
                  </a:ext>
                </a:extLst>
              </p:cNvPr>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35">
                <a:extLst>
                  <a:ext uri="{FF2B5EF4-FFF2-40B4-BE49-F238E27FC236}">
                    <a16:creationId xmlns:a16="http://schemas.microsoft.com/office/drawing/2014/main" id="{6A2DE375-A685-81B3-FDA8-1AC7002C0B68}"/>
                  </a:ext>
                </a:extLst>
              </p:cNvPr>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0" name="Google Shape;1450;p35">
              <a:extLst>
                <a:ext uri="{FF2B5EF4-FFF2-40B4-BE49-F238E27FC236}">
                  <a16:creationId xmlns:a16="http://schemas.microsoft.com/office/drawing/2014/main" id="{7B149E3E-6509-F573-3A9E-A2B2D96A525A}"/>
                </a:ext>
              </a:extLst>
            </p:cNvPr>
            <p:cNvGrpSpPr/>
            <p:nvPr/>
          </p:nvGrpSpPr>
          <p:grpSpPr>
            <a:xfrm>
              <a:off x="8337811" y="2464059"/>
              <a:ext cx="134004" cy="134004"/>
              <a:chOff x="8356813" y="1074288"/>
              <a:chExt cx="351900" cy="351900"/>
            </a:xfrm>
          </p:grpSpPr>
          <p:sp>
            <p:nvSpPr>
              <p:cNvPr id="1451" name="Google Shape;1451;p35">
                <a:extLst>
                  <a:ext uri="{FF2B5EF4-FFF2-40B4-BE49-F238E27FC236}">
                    <a16:creationId xmlns:a16="http://schemas.microsoft.com/office/drawing/2014/main" id="{453C2B56-45B6-CB0B-7A18-4692052DBBB4}"/>
                  </a:ext>
                </a:extLst>
              </p:cNvPr>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35">
                <a:extLst>
                  <a:ext uri="{FF2B5EF4-FFF2-40B4-BE49-F238E27FC236}">
                    <a16:creationId xmlns:a16="http://schemas.microsoft.com/office/drawing/2014/main" id="{D127BD02-8BA8-6597-C2B7-F087FCDED6DB}"/>
                  </a:ext>
                </a:extLst>
              </p:cNvPr>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53" name="Google Shape;1453;p35">
              <a:extLst>
                <a:ext uri="{FF2B5EF4-FFF2-40B4-BE49-F238E27FC236}">
                  <a16:creationId xmlns:a16="http://schemas.microsoft.com/office/drawing/2014/main" id="{B86EA034-82D8-F9F7-0B8F-A3F56E466CFB}"/>
                </a:ext>
              </a:extLst>
            </p:cNvPr>
            <p:cNvSpPr/>
            <p:nvPr/>
          </p:nvSpPr>
          <p:spPr>
            <a:xfrm rot="5400000">
              <a:off x="7687039" y="1023058"/>
              <a:ext cx="1421047" cy="2833357"/>
            </a:xfrm>
            <a:custGeom>
              <a:avLst/>
              <a:gdLst/>
              <a:ahLst/>
              <a:cxnLst/>
              <a:rect l="l" t="t" r="r" b="b"/>
              <a:pathLst>
                <a:path w="34647" h="69081" extrusionOk="0">
                  <a:moveTo>
                    <a:pt x="34434" y="1"/>
                  </a:moveTo>
                  <a:lnTo>
                    <a:pt x="25429" y="8990"/>
                  </a:lnTo>
                  <a:lnTo>
                    <a:pt x="25383" y="9051"/>
                  </a:lnTo>
                  <a:lnTo>
                    <a:pt x="25383" y="32651"/>
                  </a:lnTo>
                  <a:lnTo>
                    <a:pt x="15130" y="42920"/>
                  </a:lnTo>
                  <a:lnTo>
                    <a:pt x="15084" y="42951"/>
                  </a:lnTo>
                  <a:lnTo>
                    <a:pt x="15084" y="60472"/>
                  </a:lnTo>
                  <a:lnTo>
                    <a:pt x="9614" y="65957"/>
                  </a:lnTo>
                  <a:lnTo>
                    <a:pt x="0" y="65957"/>
                  </a:lnTo>
                  <a:lnTo>
                    <a:pt x="0" y="69080"/>
                  </a:lnTo>
                  <a:lnTo>
                    <a:pt x="320" y="69080"/>
                  </a:lnTo>
                  <a:lnTo>
                    <a:pt x="320" y="66262"/>
                  </a:lnTo>
                  <a:lnTo>
                    <a:pt x="9751" y="66262"/>
                  </a:lnTo>
                  <a:lnTo>
                    <a:pt x="15389" y="60609"/>
                  </a:lnTo>
                  <a:lnTo>
                    <a:pt x="15389" y="43088"/>
                  </a:lnTo>
                  <a:lnTo>
                    <a:pt x="25658" y="32819"/>
                  </a:lnTo>
                  <a:lnTo>
                    <a:pt x="25688" y="32788"/>
                  </a:lnTo>
                  <a:lnTo>
                    <a:pt x="25688" y="9188"/>
                  </a:lnTo>
                  <a:lnTo>
                    <a:pt x="34647" y="214"/>
                  </a:lnTo>
                  <a:lnTo>
                    <a:pt x="34434" y="1"/>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 name="Rectangle 8">
            <a:extLst>
              <a:ext uri="{FF2B5EF4-FFF2-40B4-BE49-F238E27FC236}">
                <a16:creationId xmlns:a16="http://schemas.microsoft.com/office/drawing/2014/main" id="{BC1FB244-D7F7-3AD2-A27B-71FC294DD3C2}"/>
              </a:ext>
            </a:extLst>
          </p:cNvPr>
          <p:cNvSpPr/>
          <p:nvPr/>
        </p:nvSpPr>
        <p:spPr>
          <a:xfrm>
            <a:off x="0" y="2603504"/>
            <a:ext cx="9151088" cy="2527488"/>
          </a:xfrm>
          <a:prstGeom prst="rect">
            <a:avLst/>
          </a:prstGeom>
          <a:solidFill>
            <a:srgbClr val="966A1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2" name="Group 1">
            <a:extLst>
              <a:ext uri="{FF2B5EF4-FFF2-40B4-BE49-F238E27FC236}">
                <a16:creationId xmlns:a16="http://schemas.microsoft.com/office/drawing/2014/main" id="{191B873D-2E6B-B857-F8D0-5F758D8FABE3}"/>
              </a:ext>
            </a:extLst>
          </p:cNvPr>
          <p:cNvGrpSpPr/>
          <p:nvPr/>
        </p:nvGrpSpPr>
        <p:grpSpPr>
          <a:xfrm>
            <a:off x="3701377" y="4320486"/>
            <a:ext cx="1741245" cy="621330"/>
            <a:chOff x="9190651" y="3208961"/>
            <a:chExt cx="2402122" cy="844673"/>
          </a:xfrm>
        </p:grpSpPr>
        <p:pic>
          <p:nvPicPr>
            <p:cNvPr id="3" name="Picture 2" descr="Amirkabir University of Technology - Department of Computer Engineering">
              <a:extLst>
                <a:ext uri="{FF2B5EF4-FFF2-40B4-BE49-F238E27FC236}">
                  <a16:creationId xmlns:a16="http://schemas.microsoft.com/office/drawing/2014/main" id="{607B8676-7C1D-6856-29C1-34631E94E1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95463" y="3239203"/>
              <a:ext cx="723682" cy="784190"/>
            </a:xfrm>
            <a:prstGeom prst="rect">
              <a:avLst/>
            </a:prstGeom>
            <a:extLst>
              <a:ext uri="{909E8E84-426E-40DD-AFC4-6F175D3DCCD1}">
                <a14:hiddenFill xmlns:a14="http://schemas.microsoft.com/office/drawing/2010/main">
                  <a:solidFill>
                    <a:srgbClr val="FFFFFF"/>
                  </a:solidFill>
                </a14:hiddenFill>
              </a:ext>
            </a:extLst>
          </p:spPr>
        </p:pic>
        <p:pic>
          <p:nvPicPr>
            <p:cNvPr id="4" name="Picture 6" descr="Amirkabir University of Technology - Vice Chancellor for Academic Affairs">
              <a:extLst>
                <a:ext uri="{FF2B5EF4-FFF2-40B4-BE49-F238E27FC236}">
                  <a16:creationId xmlns:a16="http://schemas.microsoft.com/office/drawing/2014/main" id="{A7501B47-D9E5-3FE3-41E1-7B3361AC9BC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28456" y="3239203"/>
              <a:ext cx="764317" cy="78419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Java (programming language) - Wikipedia">
              <a:extLst>
                <a:ext uri="{FF2B5EF4-FFF2-40B4-BE49-F238E27FC236}">
                  <a16:creationId xmlns:a16="http://schemas.microsoft.com/office/drawing/2014/main" id="{86CAEBE9-51BC-F0B1-B520-E857F3617D64}"/>
                </a:ext>
              </a:extLst>
            </p:cNvPr>
            <p:cNvPicPr>
              <a:picLocks noChangeAspect="1" noChangeArrowheads="1"/>
            </p:cNvPicPr>
            <p:nvPr/>
          </p:nvPicPr>
          <p:blipFill rotWithShape="1">
            <a:blip r:embed="rId5">
              <a:biLevel thresh="25000"/>
              <a:extLst>
                <a:ext uri="{BEBA8EAE-BF5A-486C-A8C5-ECC9F3942E4B}">
                  <a14:imgProps xmlns:a14="http://schemas.microsoft.com/office/drawing/2010/main">
                    <a14:imgLayer r:embed="rId6">
                      <a14:imgEffect>
                        <a14:brightnessContrast bright="40000" contrast="40000"/>
                      </a14:imgEffect>
                    </a14:imgLayer>
                  </a14:imgProps>
                </a:ext>
                <a:ext uri="{28A0092B-C50C-407E-A947-70E740481C1C}">
                  <a14:useLocalDpi xmlns:a14="http://schemas.microsoft.com/office/drawing/2010/main" val="0"/>
                </a:ext>
              </a:extLst>
            </a:blip>
            <a:srcRect b="29003"/>
            <a:stretch/>
          </p:blipFill>
          <p:spPr bwMode="auto">
            <a:xfrm>
              <a:off x="9190651" y="3208961"/>
              <a:ext cx="648846" cy="844673"/>
            </a:xfrm>
            <a:prstGeom prst="rect">
              <a:avLst/>
            </a:prstGeom>
            <a:noFill/>
            <a:extLst>
              <a:ext uri="{909E8E84-426E-40DD-AFC4-6F175D3DCCD1}">
                <a14:hiddenFill xmlns:a14="http://schemas.microsoft.com/office/drawing/2010/main">
                  <a:solidFill>
                    <a:srgbClr val="FFFFFF"/>
                  </a:solidFill>
                </a14:hiddenFill>
              </a:ext>
            </a:extLst>
          </p:spPr>
        </p:pic>
      </p:grpSp>
      <p:sp>
        <p:nvSpPr>
          <p:cNvPr id="10" name="TextBox 9">
            <a:extLst>
              <a:ext uri="{FF2B5EF4-FFF2-40B4-BE49-F238E27FC236}">
                <a16:creationId xmlns:a16="http://schemas.microsoft.com/office/drawing/2014/main" id="{F0C191C0-A050-6885-100C-11D86662452C}"/>
              </a:ext>
            </a:extLst>
          </p:cNvPr>
          <p:cNvSpPr txBox="1"/>
          <p:nvPr/>
        </p:nvSpPr>
        <p:spPr>
          <a:xfrm>
            <a:off x="1796803" y="2823723"/>
            <a:ext cx="5638800" cy="1200329"/>
          </a:xfrm>
          <a:prstGeom prst="rect">
            <a:avLst/>
          </a:prstGeom>
          <a:noFill/>
        </p:spPr>
        <p:txBody>
          <a:bodyPr wrap="square" rtlCol="0">
            <a:spAutoFit/>
          </a:bodyPr>
          <a:lstStyle/>
          <a:p>
            <a:pPr algn="ctr" rtl="1"/>
            <a:r>
              <a:rPr lang="fa-IR" sz="1800">
                <a:solidFill>
                  <a:schemeClr val="accent4"/>
                </a:solidFill>
                <a:cs typeface="B Zar" panose="00000400000000000000" pitchFamily="2" charset="-78"/>
              </a:rPr>
              <a:t>آشنایی با </a:t>
            </a:r>
            <a:r>
              <a:rPr lang="en-US" sz="1800">
                <a:solidFill>
                  <a:schemeClr val="accent4"/>
                </a:solidFill>
                <a:cs typeface="B Zar" panose="00000400000000000000" pitchFamily="2" charset="-78"/>
              </a:rPr>
              <a:t>Object Composition</a:t>
            </a:r>
          </a:p>
          <a:p>
            <a:pPr algn="ctr" rtl="1"/>
            <a:r>
              <a:rPr lang="fa-IR" sz="1800">
                <a:solidFill>
                  <a:schemeClr val="accent4"/>
                </a:solidFill>
                <a:cs typeface="B Zar" panose="00000400000000000000" pitchFamily="2" charset="-78"/>
              </a:rPr>
              <a:t>رشته ها در </a:t>
            </a:r>
            <a:r>
              <a:rPr lang="en-US" sz="1800">
                <a:solidFill>
                  <a:schemeClr val="accent4"/>
                </a:solidFill>
                <a:cs typeface="B Zar" panose="00000400000000000000" pitchFamily="2" charset="-78"/>
              </a:rPr>
              <a:t>Java</a:t>
            </a:r>
            <a:r>
              <a:rPr lang="fa-IR" sz="1800">
                <a:solidFill>
                  <a:schemeClr val="accent4"/>
                </a:solidFill>
                <a:cs typeface="B Zar" panose="00000400000000000000" pitchFamily="2" charset="-78"/>
              </a:rPr>
              <a:t> و برخی </a:t>
            </a:r>
            <a:r>
              <a:rPr lang="en-US" sz="1800">
                <a:solidFill>
                  <a:schemeClr val="accent4"/>
                </a:solidFill>
                <a:cs typeface="B Zar" panose="00000400000000000000" pitchFamily="2" charset="-78"/>
              </a:rPr>
              <a:t>method</a:t>
            </a:r>
            <a:r>
              <a:rPr lang="fa-IR" sz="1800">
                <a:solidFill>
                  <a:schemeClr val="accent4"/>
                </a:solidFill>
                <a:cs typeface="B Zar" panose="00000400000000000000" pitchFamily="2" charset="-78"/>
              </a:rPr>
              <a:t> های پرکاربرد</a:t>
            </a:r>
            <a:r>
              <a:rPr lang="en-US" sz="1800">
                <a:solidFill>
                  <a:schemeClr val="accent4"/>
                </a:solidFill>
                <a:cs typeface="B Zar" panose="00000400000000000000" pitchFamily="2" charset="-78"/>
              </a:rPr>
              <a:t> </a:t>
            </a:r>
            <a:r>
              <a:rPr lang="fa-IR" sz="1800">
                <a:solidFill>
                  <a:schemeClr val="accent4"/>
                </a:solidFill>
                <a:cs typeface="B Zar" panose="00000400000000000000" pitchFamily="2" charset="-78"/>
              </a:rPr>
              <a:t> آن</a:t>
            </a:r>
            <a:endParaRPr lang="en-US" sz="1800">
              <a:solidFill>
                <a:schemeClr val="accent4"/>
              </a:solidFill>
              <a:cs typeface="B Zar" panose="00000400000000000000" pitchFamily="2" charset="-78"/>
            </a:endParaRPr>
          </a:p>
          <a:p>
            <a:pPr algn="ctr" rtl="1"/>
            <a:r>
              <a:rPr lang="fa-IR" sz="1800">
                <a:solidFill>
                  <a:schemeClr val="accent4"/>
                </a:solidFill>
                <a:cs typeface="B Zar" panose="00000400000000000000" pitchFamily="2" charset="-78"/>
              </a:rPr>
              <a:t>بررسی نحوه های ساختن رشته ها</a:t>
            </a:r>
            <a:endParaRPr lang="en-US" sz="1800">
              <a:solidFill>
                <a:schemeClr val="accent4"/>
              </a:solidFill>
              <a:cs typeface="B Zar" panose="00000400000000000000" pitchFamily="2" charset="-78"/>
            </a:endParaRPr>
          </a:p>
          <a:p>
            <a:pPr algn="ctr" rtl="1"/>
            <a:r>
              <a:rPr lang="fa-IR" sz="1800">
                <a:solidFill>
                  <a:schemeClr val="accent4"/>
                </a:solidFill>
                <a:cs typeface="B Zar" panose="00000400000000000000" pitchFamily="2" charset="-78"/>
              </a:rPr>
              <a:t>آشنایی با </a:t>
            </a:r>
            <a:r>
              <a:rPr lang="en-US" sz="1800">
                <a:solidFill>
                  <a:schemeClr val="accent4"/>
                </a:solidFill>
                <a:cs typeface="B Zar" panose="00000400000000000000" pitchFamily="2" charset="-78"/>
              </a:rPr>
              <a:t>Javadoc</a:t>
            </a:r>
            <a:r>
              <a:rPr lang="fa-IR" sz="1800">
                <a:solidFill>
                  <a:schemeClr val="accent4"/>
                </a:solidFill>
                <a:cs typeface="B Zar" panose="00000400000000000000" pitchFamily="2" charset="-78"/>
              </a:rPr>
              <a:t>  و مستند سازی کد</a:t>
            </a:r>
            <a:endParaRPr lang="en-GB" sz="1800">
              <a:solidFill>
                <a:schemeClr val="accent4"/>
              </a:solidFill>
              <a:cs typeface="B Zar" panose="00000400000000000000" pitchFamily="2" charset="-78"/>
            </a:endParaRPr>
          </a:p>
        </p:txBody>
      </p:sp>
    </p:spTree>
    <p:extLst>
      <p:ext uri="{BB962C8B-B14F-4D97-AF65-F5344CB8AC3E}">
        <p14:creationId xmlns:p14="http://schemas.microsoft.com/office/powerpoint/2010/main" val="2112081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32">
          <a:extLst>
            <a:ext uri="{FF2B5EF4-FFF2-40B4-BE49-F238E27FC236}">
              <a16:creationId xmlns:a16="http://schemas.microsoft.com/office/drawing/2014/main" id="{64E32EDF-D1DB-F291-2803-0BF8ECE03EDD}"/>
            </a:ext>
          </a:extLst>
        </p:cNvPr>
        <p:cNvGrpSpPr/>
        <p:nvPr/>
      </p:nvGrpSpPr>
      <p:grpSpPr>
        <a:xfrm>
          <a:off x="0" y="0"/>
          <a:ext cx="0" cy="0"/>
          <a:chOff x="0" y="0"/>
          <a:chExt cx="0" cy="0"/>
        </a:xfrm>
      </p:grpSpPr>
      <p:sp>
        <p:nvSpPr>
          <p:cNvPr id="1735" name="Google Shape;1735;p43">
            <a:extLst>
              <a:ext uri="{FF2B5EF4-FFF2-40B4-BE49-F238E27FC236}">
                <a16:creationId xmlns:a16="http://schemas.microsoft.com/office/drawing/2014/main" id="{B255442D-A918-A713-523C-DAA839580B6C}"/>
              </a:ext>
            </a:extLst>
          </p:cNvPr>
          <p:cNvSpPr txBox="1">
            <a:spLocks noGrp="1"/>
          </p:cNvSpPr>
          <p:nvPr>
            <p:ph type="title"/>
          </p:nvPr>
        </p:nvSpPr>
        <p:spPr>
          <a:xfrm>
            <a:off x="949616" y="157144"/>
            <a:ext cx="7650804" cy="5727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r>
              <a:rPr lang="fa-IR" sz="2800">
                <a:solidFill>
                  <a:srgbClr val="C39113"/>
                </a:solidFill>
                <a:latin typeface="Gill Sans MT" panose="020B0502020104020203" pitchFamily="34" charset="0"/>
                <a:cs typeface="B Roya" panose="00000400000000000000" pitchFamily="2" charset="-78"/>
              </a:rPr>
              <a:t>1. استفاده از </a:t>
            </a:r>
            <a:r>
              <a:rPr lang="en-US" sz="2800">
                <a:solidFill>
                  <a:srgbClr val="C39113"/>
                </a:solidFill>
                <a:latin typeface="Gill Sans MT" panose="020B0502020104020203" pitchFamily="34" charset="0"/>
                <a:cs typeface="B Roya" panose="00000400000000000000" pitchFamily="2" charset="-78"/>
              </a:rPr>
              <a:t>String Constant</a:t>
            </a:r>
            <a:endParaRPr sz="2800">
              <a:solidFill>
                <a:srgbClr val="C39113"/>
              </a:solidFill>
              <a:latin typeface="Gill Sans MT" panose="020B0502020104020203" pitchFamily="34" charset="0"/>
              <a:cs typeface="B Roya" panose="00000400000000000000" pitchFamily="2" charset="-78"/>
            </a:endParaRPr>
          </a:p>
        </p:txBody>
      </p:sp>
      <p:sp>
        <p:nvSpPr>
          <p:cNvPr id="3" name="TextBox 2">
            <a:extLst>
              <a:ext uri="{FF2B5EF4-FFF2-40B4-BE49-F238E27FC236}">
                <a16:creationId xmlns:a16="http://schemas.microsoft.com/office/drawing/2014/main" id="{6000DC01-C76B-82D1-90BA-1CC531D057E7}"/>
              </a:ext>
            </a:extLst>
          </p:cNvPr>
          <p:cNvSpPr txBox="1"/>
          <p:nvPr/>
        </p:nvSpPr>
        <p:spPr>
          <a:xfrm>
            <a:off x="446420" y="848414"/>
            <a:ext cx="8154000" cy="2246769"/>
          </a:xfrm>
          <a:prstGeom prst="rect">
            <a:avLst/>
          </a:prstGeom>
          <a:noFill/>
        </p:spPr>
        <p:txBody>
          <a:bodyPr wrap="square" rtlCol="0">
            <a:spAutoFit/>
          </a:bodyPr>
          <a:lstStyle/>
          <a:p>
            <a:pPr algn="r" rtl="1"/>
            <a:r>
              <a:rPr lang="fa-IR" sz="2000" b="0" i="0">
                <a:solidFill>
                  <a:srgbClr val="000000"/>
                </a:solidFill>
                <a:effectLst/>
                <a:latin typeface="Gill Sans MT" panose="020B0502020104020203" pitchFamily="34" charset="0"/>
                <a:cs typeface="B Nazanin" panose="00000400000000000000" pitchFamily="2" charset="-78"/>
              </a:rPr>
              <a:t>می‌توان برای ساخت رشته از "" یا </a:t>
            </a:r>
            <a:r>
              <a:rPr lang="en-US" sz="2000" b="0" i="0">
                <a:solidFill>
                  <a:srgbClr val="000000"/>
                </a:solidFill>
                <a:effectLst/>
                <a:latin typeface="Gill Sans MT" panose="020B0502020104020203" pitchFamily="34" charset="0"/>
                <a:cs typeface="B Nazanin" panose="00000400000000000000" pitchFamily="2" charset="-78"/>
              </a:rPr>
              <a:t>String Literal</a:t>
            </a:r>
            <a:r>
              <a:rPr lang="fa-IR" sz="2000" b="0" i="0">
                <a:solidFill>
                  <a:srgbClr val="000000"/>
                </a:solidFill>
                <a:effectLst/>
                <a:latin typeface="Gill Sans MT" panose="020B0502020104020203" pitchFamily="34" charset="0"/>
                <a:cs typeface="B Nazanin" panose="00000400000000000000" pitchFamily="2" charset="-78"/>
              </a:rPr>
              <a:t> ها استفاده کرد.</a:t>
            </a:r>
          </a:p>
          <a:p>
            <a:pPr algn="r" rtl="1"/>
            <a:r>
              <a:rPr lang="ar-SA" sz="2000" b="0" i="0">
                <a:solidFill>
                  <a:srgbClr val="000000"/>
                </a:solidFill>
                <a:effectLst/>
                <a:latin typeface="Gill Sans MT" panose="020B0502020104020203" pitchFamily="34" charset="0"/>
                <a:cs typeface="B Nazanin" panose="00000400000000000000" pitchFamily="2" charset="-78"/>
              </a:rPr>
              <a:t>در جاوا برای استفاده</a:t>
            </a:r>
            <a:r>
              <a:rPr lang="fa-IR" sz="2000" b="0" i="0">
                <a:solidFill>
                  <a:srgbClr val="000000"/>
                </a:solidFill>
                <a:effectLst/>
                <a:latin typeface="Gill Sans MT" panose="020B0502020104020203" pitchFamily="34" charset="0"/>
                <a:cs typeface="B Nazanin" panose="00000400000000000000" pitchFamily="2" charset="-78"/>
              </a:rPr>
              <a:t>‌</a:t>
            </a:r>
            <a:r>
              <a:rPr lang="ar-SA" sz="2000" b="0" i="0">
                <a:solidFill>
                  <a:srgbClr val="000000"/>
                </a:solidFill>
                <a:effectLst/>
                <a:latin typeface="Gill Sans MT" panose="020B0502020104020203" pitchFamily="34" charset="0"/>
                <a:cs typeface="B Nazanin" panose="00000400000000000000" pitchFamily="2" charset="-78"/>
              </a:rPr>
              <a:t>ی بهینه</a:t>
            </a:r>
            <a:r>
              <a:rPr lang="fa-IR" sz="2000" b="0" i="0">
                <a:solidFill>
                  <a:srgbClr val="000000"/>
                </a:solidFill>
                <a:effectLst/>
                <a:latin typeface="Gill Sans MT" panose="020B0502020104020203" pitchFamily="34" charset="0"/>
                <a:cs typeface="B Nazanin" panose="00000400000000000000" pitchFamily="2" charset="-78"/>
              </a:rPr>
              <a:t>‌</a:t>
            </a:r>
            <a:r>
              <a:rPr lang="ar-SA" sz="2000" b="0" i="0">
                <a:solidFill>
                  <a:srgbClr val="000000"/>
                </a:solidFill>
                <a:effectLst/>
                <a:latin typeface="Gill Sans MT" panose="020B0502020104020203" pitchFamily="34" charset="0"/>
                <a:cs typeface="B Nazanin" panose="00000400000000000000" pitchFamily="2" charset="-78"/>
              </a:rPr>
              <a:t>تر از حافظه از مکانی در</a:t>
            </a:r>
            <a:r>
              <a:rPr lang="fa-IR" sz="2000" b="0" i="0">
                <a:solidFill>
                  <a:srgbClr val="000000"/>
                </a:solidFill>
                <a:effectLst/>
                <a:latin typeface="Gill Sans MT" panose="020B0502020104020203" pitchFamily="34" charset="0"/>
                <a:cs typeface="B Nazanin" panose="00000400000000000000" pitchFamily="2" charset="-78"/>
              </a:rPr>
              <a:t> </a:t>
            </a:r>
            <a:r>
              <a:rPr lang="en-US" sz="2000">
                <a:latin typeface="Gill Sans MT" panose="020B0502020104020203" pitchFamily="34" charset="0"/>
                <a:cs typeface="B Nazanin" panose="00000400000000000000" pitchFamily="2" charset="-78"/>
              </a:rPr>
              <a:t>Heap</a:t>
            </a:r>
            <a:r>
              <a:rPr lang="fa-IR" sz="2000">
                <a:latin typeface="Gill Sans MT" panose="020B0502020104020203" pitchFamily="34" charset="0"/>
                <a:cs typeface="B Nazanin" panose="00000400000000000000" pitchFamily="2" charset="-78"/>
              </a:rPr>
              <a:t> </a:t>
            </a:r>
            <a:r>
              <a:rPr lang="ar-SA" sz="2000" b="0" i="0">
                <a:solidFill>
                  <a:srgbClr val="000000"/>
                </a:solidFill>
                <a:effectLst/>
                <a:latin typeface="Gill Sans MT" panose="020B0502020104020203" pitchFamily="34" charset="0"/>
                <a:cs typeface="B Nazanin" panose="00000400000000000000" pitchFamily="2" charset="-78"/>
              </a:rPr>
              <a:t>به نام </a:t>
            </a:r>
            <a:r>
              <a:rPr lang="en-GB" sz="2000" b="0" i="0">
                <a:solidFill>
                  <a:srgbClr val="000000"/>
                </a:solidFill>
                <a:effectLst/>
                <a:latin typeface="Gill Sans MT" panose="020B0502020104020203" pitchFamily="34" charset="0"/>
                <a:cs typeface="B Nazanin" panose="00000400000000000000" pitchFamily="2" charset="-78"/>
              </a:rPr>
              <a:t>String Constant Pool</a:t>
            </a:r>
            <a:r>
              <a:rPr lang="fa-IR" sz="2000" b="0" i="0">
                <a:solidFill>
                  <a:srgbClr val="000000"/>
                </a:solidFill>
                <a:effectLst/>
                <a:latin typeface="Gill Sans MT" panose="020B0502020104020203" pitchFamily="34" charset="0"/>
                <a:cs typeface="B Nazanin" panose="00000400000000000000" pitchFamily="2" charset="-78"/>
              </a:rPr>
              <a:t> </a:t>
            </a:r>
            <a:r>
              <a:rPr lang="ar-SA" sz="2000" b="0" i="0">
                <a:solidFill>
                  <a:srgbClr val="000000"/>
                </a:solidFill>
                <a:effectLst/>
                <a:latin typeface="Gill Sans MT" panose="020B0502020104020203" pitchFamily="34" charset="0"/>
                <a:cs typeface="B Nazanin" panose="00000400000000000000" pitchFamily="2" charset="-78"/>
              </a:rPr>
              <a:t>استفاده می</a:t>
            </a:r>
            <a:r>
              <a:rPr lang="fa-IR" sz="2000" b="0" i="0">
                <a:solidFill>
                  <a:srgbClr val="000000"/>
                </a:solidFill>
                <a:effectLst/>
                <a:latin typeface="Gill Sans MT" panose="020B0502020104020203" pitchFamily="34" charset="0"/>
                <a:cs typeface="B Nazanin" panose="00000400000000000000" pitchFamily="2" charset="-78"/>
              </a:rPr>
              <a:t>‌</a:t>
            </a:r>
            <a:r>
              <a:rPr lang="ar-SA" sz="2000" b="0" i="0">
                <a:solidFill>
                  <a:srgbClr val="000000"/>
                </a:solidFill>
                <a:effectLst/>
                <a:latin typeface="Gill Sans MT" panose="020B0502020104020203" pitchFamily="34" charset="0"/>
                <a:cs typeface="B Nazanin" panose="00000400000000000000" pitchFamily="2" charset="-78"/>
              </a:rPr>
              <a:t>شود که هر </a:t>
            </a:r>
            <a:r>
              <a:rPr lang="en-US" sz="2000" b="0" i="0">
                <a:solidFill>
                  <a:srgbClr val="000000"/>
                </a:solidFill>
                <a:effectLst/>
                <a:latin typeface="Gill Sans MT" panose="020B0502020104020203" pitchFamily="34" charset="0"/>
                <a:cs typeface="B Nazanin" panose="00000400000000000000" pitchFamily="2" charset="-78"/>
              </a:rPr>
              <a:t>String l</a:t>
            </a:r>
            <a:r>
              <a:rPr lang="en-US" sz="2000">
                <a:latin typeface="Gill Sans MT" panose="020B0502020104020203" pitchFamily="34" charset="0"/>
                <a:cs typeface="B Nazanin" panose="00000400000000000000" pitchFamily="2" charset="-78"/>
              </a:rPr>
              <a:t>itral</a:t>
            </a:r>
            <a:r>
              <a:rPr lang="ar-SA" sz="2000" b="0" i="0">
                <a:solidFill>
                  <a:srgbClr val="000000"/>
                </a:solidFill>
                <a:effectLst/>
                <a:latin typeface="Gill Sans MT" panose="020B0502020104020203" pitchFamily="34" charset="0"/>
                <a:cs typeface="B Nazanin" panose="00000400000000000000" pitchFamily="2" charset="-78"/>
              </a:rPr>
              <a:t> </a:t>
            </a:r>
            <a:r>
              <a:rPr lang="fa-IR" sz="2000">
                <a:latin typeface="Gill Sans MT" panose="020B0502020104020203" pitchFamily="34" charset="0"/>
                <a:cs typeface="B Nazanin" panose="00000400000000000000" pitchFamily="2" charset="-78"/>
              </a:rPr>
              <a:t>ای </a:t>
            </a:r>
            <a:r>
              <a:rPr lang="ar-SA" sz="2000" b="0" i="0">
                <a:solidFill>
                  <a:srgbClr val="000000"/>
                </a:solidFill>
                <a:effectLst/>
                <a:latin typeface="Gill Sans MT" panose="020B0502020104020203" pitchFamily="34" charset="0"/>
                <a:cs typeface="B Nazanin" panose="00000400000000000000" pitchFamily="2" charset="-78"/>
              </a:rPr>
              <a:t>که در حین اجرای برنامه ساخته شود، رشته</a:t>
            </a:r>
            <a:r>
              <a:rPr lang="fa-IR" sz="2000" b="0" i="0">
                <a:solidFill>
                  <a:srgbClr val="000000"/>
                </a:solidFill>
                <a:effectLst/>
                <a:latin typeface="Gill Sans MT" panose="020B0502020104020203" pitchFamily="34" charset="0"/>
                <a:cs typeface="B Nazanin" panose="00000400000000000000" pitchFamily="2" charset="-78"/>
              </a:rPr>
              <a:t>‌</a:t>
            </a:r>
            <a:r>
              <a:rPr lang="ar-SA" sz="2000" b="0" i="0">
                <a:solidFill>
                  <a:srgbClr val="000000"/>
                </a:solidFill>
                <a:effectLst/>
                <a:latin typeface="Gill Sans MT" panose="020B0502020104020203" pitchFamily="34" charset="0"/>
                <a:cs typeface="B Nazanin" panose="00000400000000000000" pitchFamily="2" charset="-78"/>
              </a:rPr>
              <a:t>ی معادل آن در این مکان ذخیره می</a:t>
            </a:r>
            <a:r>
              <a:rPr lang="fa-IR" sz="2000" b="0" i="0">
                <a:solidFill>
                  <a:srgbClr val="000000"/>
                </a:solidFill>
                <a:effectLst/>
                <a:latin typeface="Gill Sans MT" panose="020B0502020104020203" pitchFamily="34" charset="0"/>
                <a:cs typeface="B Nazanin" panose="00000400000000000000" pitchFamily="2" charset="-78"/>
              </a:rPr>
              <a:t>‌</a:t>
            </a:r>
            <a:r>
              <a:rPr lang="ar-SA" sz="2000" b="0" i="0">
                <a:solidFill>
                  <a:srgbClr val="000000"/>
                </a:solidFill>
                <a:effectLst/>
                <a:latin typeface="Gill Sans MT" panose="020B0502020104020203" pitchFamily="34" charset="0"/>
                <a:cs typeface="B Nazanin" panose="00000400000000000000" pitchFamily="2" charset="-78"/>
              </a:rPr>
              <a:t>شود.</a:t>
            </a:r>
            <a:br>
              <a:rPr lang="ar-SA" sz="2000">
                <a:latin typeface="Gill Sans MT" panose="020B0502020104020203" pitchFamily="34" charset="0"/>
                <a:cs typeface="B Nazanin" panose="00000400000000000000" pitchFamily="2" charset="-78"/>
              </a:rPr>
            </a:br>
            <a:r>
              <a:rPr lang="fa-IR" sz="2000">
                <a:latin typeface="Gill Sans MT" panose="020B0502020104020203" pitchFamily="34" charset="0"/>
                <a:cs typeface="B Nazanin" panose="00000400000000000000" pitchFamily="2" charset="-78"/>
              </a:rPr>
              <a:t>د</a:t>
            </a:r>
            <a:r>
              <a:rPr lang="ar-SA" sz="2000" b="0" i="0">
                <a:solidFill>
                  <a:srgbClr val="000000"/>
                </a:solidFill>
                <a:effectLst/>
                <a:latin typeface="Gill Sans MT" panose="020B0502020104020203" pitchFamily="34" charset="0"/>
                <a:cs typeface="B Nazanin" panose="00000400000000000000" pitchFamily="2" charset="-78"/>
              </a:rPr>
              <a:t>ر صورت استفاده از این طریق</a:t>
            </a:r>
            <a:r>
              <a:rPr lang="fa-IR" sz="2000" b="0" i="0">
                <a:solidFill>
                  <a:srgbClr val="000000"/>
                </a:solidFill>
                <a:effectLst/>
                <a:latin typeface="Gill Sans MT" panose="020B0502020104020203" pitchFamily="34" charset="0"/>
                <a:cs typeface="B Nazanin" panose="00000400000000000000" pitchFamily="2" charset="-78"/>
              </a:rPr>
              <a:t>، </a:t>
            </a:r>
            <a:r>
              <a:rPr lang="ar-SA" sz="2000" b="0" i="0">
                <a:solidFill>
                  <a:srgbClr val="000000"/>
                </a:solidFill>
                <a:effectLst/>
                <a:latin typeface="Gill Sans MT" panose="020B0502020104020203" pitchFamily="34" charset="0"/>
                <a:cs typeface="B Nazanin" panose="00000400000000000000" pitchFamily="2" charset="-78"/>
              </a:rPr>
              <a:t>متغیر رشته</a:t>
            </a:r>
            <a:r>
              <a:rPr lang="fa-IR" sz="2000" b="0" i="0">
                <a:solidFill>
                  <a:srgbClr val="000000"/>
                </a:solidFill>
                <a:effectLst/>
                <a:latin typeface="Gill Sans MT" panose="020B0502020104020203" pitchFamily="34" charset="0"/>
                <a:cs typeface="B Nazanin" panose="00000400000000000000" pitchFamily="2" charset="-78"/>
              </a:rPr>
              <a:t>‌</a:t>
            </a:r>
            <a:r>
              <a:rPr lang="ar-SA" sz="2000" b="0" i="0">
                <a:solidFill>
                  <a:srgbClr val="000000"/>
                </a:solidFill>
                <a:effectLst/>
                <a:latin typeface="Gill Sans MT" panose="020B0502020104020203" pitchFamily="34" charset="0"/>
                <a:cs typeface="B Nazanin" panose="00000400000000000000" pitchFamily="2" charset="-78"/>
              </a:rPr>
              <a:t>ی ساخته شده به مکان</a:t>
            </a:r>
            <a:r>
              <a:rPr lang="fa-IR" sz="2000">
                <a:latin typeface="Gill Sans MT" panose="020B0502020104020203" pitchFamily="34" charset="0"/>
                <a:cs typeface="B Nazanin" panose="00000400000000000000" pitchFamily="2" charset="-78"/>
              </a:rPr>
              <a:t> مربوطه</a:t>
            </a:r>
            <a:r>
              <a:rPr lang="ar-SA" sz="2000" b="0" i="0">
                <a:solidFill>
                  <a:srgbClr val="000000"/>
                </a:solidFill>
                <a:effectLst/>
                <a:latin typeface="Gill Sans MT" panose="020B0502020104020203" pitchFamily="34" charset="0"/>
                <a:cs typeface="B Nazanin" panose="00000400000000000000" pitchFamily="2" charset="-78"/>
              </a:rPr>
              <a:t> در </a:t>
            </a:r>
            <a:r>
              <a:rPr lang="en-US" sz="2000" b="0" i="0">
                <a:solidFill>
                  <a:srgbClr val="000000"/>
                </a:solidFill>
                <a:effectLst/>
                <a:latin typeface="Gill Sans MT" panose="020B0502020104020203" pitchFamily="34" charset="0"/>
                <a:cs typeface="B Nazanin" panose="00000400000000000000" pitchFamily="2" charset="-78"/>
              </a:rPr>
              <a:t>Pool</a:t>
            </a:r>
            <a:r>
              <a:rPr lang="ar-SA" sz="2000" b="0" i="0">
                <a:solidFill>
                  <a:srgbClr val="000000"/>
                </a:solidFill>
                <a:effectLst/>
                <a:latin typeface="Gill Sans MT" panose="020B0502020104020203" pitchFamily="34" charset="0"/>
                <a:cs typeface="B Nazanin" panose="00000400000000000000" pitchFamily="2" charset="-78"/>
              </a:rPr>
              <a:t> اشاره می</a:t>
            </a:r>
            <a:r>
              <a:rPr lang="fa-IR" sz="2000" b="0" i="0">
                <a:solidFill>
                  <a:srgbClr val="000000"/>
                </a:solidFill>
                <a:effectLst/>
                <a:latin typeface="Gill Sans MT" panose="020B0502020104020203" pitchFamily="34" charset="0"/>
                <a:cs typeface="B Nazanin" panose="00000400000000000000" pitchFamily="2" charset="-78"/>
              </a:rPr>
              <a:t>‌</a:t>
            </a:r>
            <a:r>
              <a:rPr lang="ar-SA" sz="2000" b="0" i="0">
                <a:solidFill>
                  <a:srgbClr val="000000"/>
                </a:solidFill>
                <a:effectLst/>
                <a:latin typeface="Gill Sans MT" panose="020B0502020104020203" pitchFamily="34" charset="0"/>
                <a:cs typeface="B Nazanin" panose="00000400000000000000" pitchFamily="2" charset="-78"/>
              </a:rPr>
              <a:t>کند</a:t>
            </a:r>
            <a:r>
              <a:rPr lang="en-US" sz="2000" b="0" i="0">
                <a:solidFill>
                  <a:srgbClr val="000000"/>
                </a:solidFill>
                <a:effectLst/>
                <a:latin typeface="Gill Sans MT" panose="020B0502020104020203" pitchFamily="34" charset="0"/>
                <a:cs typeface="B Nazanin" panose="00000400000000000000" pitchFamily="2" charset="-78"/>
              </a:rPr>
              <a:t> </a:t>
            </a:r>
            <a:r>
              <a:rPr lang="ar-SA" sz="2000" b="0" i="0">
                <a:solidFill>
                  <a:srgbClr val="000000"/>
                </a:solidFill>
                <a:effectLst/>
                <a:latin typeface="Gill Sans MT" panose="020B0502020104020203" pitchFamily="34" charset="0"/>
                <a:cs typeface="B Nazanin" panose="00000400000000000000" pitchFamily="2" charset="-78"/>
              </a:rPr>
              <a:t>که برای هر دو مقدار یکسان، یک خانه در نظر می</a:t>
            </a:r>
            <a:r>
              <a:rPr lang="fa-IR" sz="2000">
                <a:latin typeface="Gill Sans MT" panose="020B0502020104020203" pitchFamily="34" charset="0"/>
                <a:cs typeface="B Nazanin" panose="00000400000000000000" pitchFamily="2" charset="-78"/>
              </a:rPr>
              <a:t>‌</a:t>
            </a:r>
            <a:r>
              <a:rPr lang="ar-SA" sz="2000" b="0" i="0">
                <a:solidFill>
                  <a:srgbClr val="000000"/>
                </a:solidFill>
                <a:effectLst/>
                <a:latin typeface="Gill Sans MT" panose="020B0502020104020203" pitchFamily="34" charset="0"/>
                <a:cs typeface="B Nazanin" panose="00000400000000000000" pitchFamily="2" charset="-78"/>
              </a:rPr>
              <a:t>گیرد.</a:t>
            </a:r>
            <a:br>
              <a:rPr lang="ar-SA" sz="2000">
                <a:latin typeface="Gill Sans MT" panose="020B0502020104020203" pitchFamily="34" charset="0"/>
                <a:cs typeface="B Nazanin" panose="00000400000000000000" pitchFamily="2" charset="-78"/>
              </a:rPr>
            </a:br>
            <a:endParaRPr lang="en-GB" sz="2000">
              <a:latin typeface="Gill Sans MT" panose="020B0502020104020203" pitchFamily="34" charset="0"/>
              <a:cs typeface="B Nazanin" panose="00000400000000000000" pitchFamily="2" charset="-78"/>
            </a:endParaRPr>
          </a:p>
        </p:txBody>
      </p:sp>
      <p:pic>
        <p:nvPicPr>
          <p:cNvPr id="5" name="Picture 4">
            <a:extLst>
              <a:ext uri="{FF2B5EF4-FFF2-40B4-BE49-F238E27FC236}">
                <a16:creationId xmlns:a16="http://schemas.microsoft.com/office/drawing/2014/main" id="{B53EE486-914D-7D64-A5B5-0E328CCABC1A}"/>
              </a:ext>
            </a:extLst>
          </p:cNvPr>
          <p:cNvPicPr>
            <a:picLocks noChangeAspect="1"/>
          </p:cNvPicPr>
          <p:nvPr/>
        </p:nvPicPr>
        <p:blipFill>
          <a:blip r:embed="rId3"/>
          <a:srcRect l="7182"/>
          <a:stretch/>
        </p:blipFill>
        <p:spPr>
          <a:xfrm>
            <a:off x="543580" y="2721596"/>
            <a:ext cx="3719180" cy="221822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7" name="Rectangle 1">
            <a:extLst>
              <a:ext uri="{FF2B5EF4-FFF2-40B4-BE49-F238E27FC236}">
                <a16:creationId xmlns:a16="http://schemas.microsoft.com/office/drawing/2014/main" id="{6CC8C6C9-6152-4E85-B617-5DB0E8016815}"/>
              </a:ext>
            </a:extLst>
          </p:cNvPr>
          <p:cNvSpPr>
            <a:spLocks noChangeArrowheads="1"/>
          </p:cNvSpPr>
          <p:nvPr/>
        </p:nvSpPr>
        <p:spPr bwMode="auto">
          <a:xfrm>
            <a:off x="4748981" y="3625299"/>
            <a:ext cx="2553519" cy="577081"/>
          </a:xfrm>
          <a:prstGeom prst="rect">
            <a:avLst/>
          </a:prstGeom>
          <a:solidFill>
            <a:srgbClr val="26323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50" b="0" i="0" u="none" strike="noStrike" cap="none" normalizeH="0" baseline="0">
                <a:ln>
                  <a:noFill/>
                </a:ln>
                <a:solidFill>
                  <a:srgbClr val="FFCB6B"/>
                </a:solidFill>
                <a:effectLst/>
                <a:latin typeface="JetBrains Mono"/>
              </a:rPr>
              <a:t>String </a:t>
            </a:r>
            <a:r>
              <a:rPr kumimoji="0" lang="en-US" altLang="en-US" sz="1050" b="0" i="0" u="none" strike="noStrike" cap="none" normalizeH="0" baseline="0">
                <a:ln>
                  <a:noFill/>
                </a:ln>
                <a:solidFill>
                  <a:srgbClr val="EEFFE3"/>
                </a:solidFill>
                <a:effectLst/>
                <a:latin typeface="JetBrains Mono"/>
              </a:rPr>
              <a:t>str1 </a:t>
            </a:r>
            <a:r>
              <a:rPr kumimoji="0" lang="en-US" altLang="en-US" sz="1050" b="0" i="0" u="none" strike="noStrike" cap="none" normalizeH="0" baseline="0">
                <a:ln>
                  <a:noFill/>
                </a:ln>
                <a:solidFill>
                  <a:srgbClr val="89DDFF"/>
                </a:solidFill>
                <a:effectLst/>
                <a:latin typeface="JetBrains Mono"/>
              </a:rPr>
              <a:t>= </a:t>
            </a:r>
            <a:r>
              <a:rPr kumimoji="0" lang="en-US" altLang="en-US" sz="1050" b="0" i="0" u="none" strike="noStrike" cap="none" normalizeH="0" baseline="0">
                <a:ln>
                  <a:noFill/>
                </a:ln>
                <a:solidFill>
                  <a:srgbClr val="C3E88D"/>
                </a:solidFill>
                <a:effectLst/>
                <a:latin typeface="JetBrains Mono"/>
              </a:rPr>
              <a:t>"Hello" </a:t>
            </a:r>
            <a:r>
              <a:rPr kumimoji="0" lang="en-US" altLang="en-US" sz="1050" b="0" i="0" u="none" strike="noStrike" cap="none" normalizeH="0" baseline="0">
                <a:ln>
                  <a:noFill/>
                </a:ln>
                <a:solidFill>
                  <a:srgbClr val="89DDFF"/>
                </a:solidFill>
                <a:effectLst/>
                <a:latin typeface="JetBrains Mono"/>
              </a:rPr>
              <a:t>;</a:t>
            </a:r>
            <a:br>
              <a:rPr kumimoji="0" lang="en-US" altLang="en-US" sz="1050" b="0" i="0" u="none" strike="noStrike" cap="none" normalizeH="0" baseline="0">
                <a:ln>
                  <a:noFill/>
                </a:ln>
                <a:solidFill>
                  <a:srgbClr val="89DDFF"/>
                </a:solidFill>
                <a:effectLst/>
                <a:latin typeface="JetBrains Mono"/>
              </a:rPr>
            </a:br>
            <a:r>
              <a:rPr kumimoji="0" lang="en-US" altLang="en-US" sz="1050" b="0" i="0" u="none" strike="noStrike" cap="none" normalizeH="0" baseline="0">
                <a:ln>
                  <a:noFill/>
                </a:ln>
                <a:solidFill>
                  <a:srgbClr val="FFCB6B"/>
                </a:solidFill>
                <a:effectLst/>
                <a:latin typeface="JetBrains Mono"/>
              </a:rPr>
              <a:t>String </a:t>
            </a:r>
            <a:r>
              <a:rPr kumimoji="0" lang="en-US" altLang="en-US" sz="1050" b="0" i="0" u="none" strike="noStrike" cap="none" normalizeH="0" baseline="0">
                <a:ln>
                  <a:noFill/>
                </a:ln>
                <a:solidFill>
                  <a:srgbClr val="EEFFE3"/>
                </a:solidFill>
                <a:effectLst/>
                <a:latin typeface="JetBrains Mono"/>
              </a:rPr>
              <a:t>str2 </a:t>
            </a:r>
            <a:r>
              <a:rPr kumimoji="0" lang="en-US" altLang="en-US" sz="1050" b="0" i="0" u="none" strike="noStrike" cap="none" normalizeH="0" baseline="0">
                <a:ln>
                  <a:noFill/>
                </a:ln>
                <a:solidFill>
                  <a:srgbClr val="89DDFF"/>
                </a:solidFill>
                <a:effectLst/>
                <a:latin typeface="JetBrains Mono"/>
              </a:rPr>
              <a:t>= </a:t>
            </a:r>
            <a:r>
              <a:rPr kumimoji="0" lang="en-US" altLang="en-US" sz="1050" b="0" i="0" u="none" strike="noStrike" cap="none" normalizeH="0" baseline="0">
                <a:ln>
                  <a:noFill/>
                </a:ln>
                <a:solidFill>
                  <a:srgbClr val="C3E88D"/>
                </a:solidFill>
                <a:effectLst/>
                <a:latin typeface="JetBrains Mono"/>
              </a:rPr>
              <a:t>"Hello" </a:t>
            </a:r>
            <a:r>
              <a:rPr kumimoji="0" lang="en-US" altLang="en-US" sz="1050" b="0" i="0" u="none" strike="noStrike" cap="none" normalizeH="0" baseline="0">
                <a:ln>
                  <a:noFill/>
                </a:ln>
                <a:solidFill>
                  <a:srgbClr val="89DDFF"/>
                </a:solidFill>
                <a:effectLst/>
                <a:latin typeface="JetBrains Mono"/>
              </a:rPr>
              <a:t>;</a:t>
            </a:r>
            <a:br>
              <a:rPr kumimoji="0" lang="en-US" altLang="en-US" sz="1050" b="0" i="0" u="none" strike="noStrike" cap="none" normalizeH="0" baseline="0">
                <a:ln>
                  <a:noFill/>
                </a:ln>
                <a:solidFill>
                  <a:srgbClr val="89DDFF"/>
                </a:solidFill>
                <a:effectLst/>
                <a:latin typeface="JetBrains Mono"/>
              </a:rPr>
            </a:br>
            <a:r>
              <a:rPr kumimoji="0" lang="en-US" altLang="en-US" sz="1050" b="0" i="0" u="none" strike="noStrike" cap="none" normalizeH="0" baseline="0">
                <a:ln>
                  <a:noFill/>
                </a:ln>
                <a:solidFill>
                  <a:srgbClr val="FFCB6B"/>
                </a:solidFill>
                <a:effectLst/>
                <a:latin typeface="JetBrains Mono"/>
              </a:rPr>
              <a:t>String </a:t>
            </a:r>
            <a:r>
              <a:rPr kumimoji="0" lang="en-US" altLang="en-US" sz="1050" b="0" i="0" u="none" strike="noStrike" cap="none" normalizeH="0" baseline="0">
                <a:ln>
                  <a:noFill/>
                </a:ln>
                <a:solidFill>
                  <a:srgbClr val="EEFFE3"/>
                </a:solidFill>
                <a:effectLst/>
                <a:latin typeface="JetBrains Mono"/>
              </a:rPr>
              <a:t>str3 </a:t>
            </a:r>
            <a:r>
              <a:rPr kumimoji="0" lang="en-US" altLang="en-US" sz="1050" b="0" i="0" u="none" strike="noStrike" cap="none" normalizeH="0" baseline="0">
                <a:ln>
                  <a:noFill/>
                </a:ln>
                <a:solidFill>
                  <a:srgbClr val="89DDFF"/>
                </a:solidFill>
                <a:effectLst/>
                <a:latin typeface="JetBrains Mono"/>
              </a:rPr>
              <a:t>= </a:t>
            </a:r>
            <a:r>
              <a:rPr kumimoji="0" lang="en-US" altLang="en-US" sz="1050" b="0" i="0" u="none" strike="noStrike" cap="none" normalizeH="0" baseline="0">
                <a:ln>
                  <a:noFill/>
                </a:ln>
                <a:solidFill>
                  <a:srgbClr val="C3E88D"/>
                </a:solidFill>
                <a:effectLst/>
                <a:latin typeface="JetBrains Mono"/>
              </a:rPr>
              <a:t>"Class" </a:t>
            </a:r>
            <a:r>
              <a:rPr kumimoji="0" lang="en-US" altLang="en-US" sz="1050" b="0" i="0" u="none" strike="noStrike" cap="none" normalizeH="0" baseline="0">
                <a:ln>
                  <a:noFill/>
                </a:ln>
                <a:solidFill>
                  <a:srgbClr val="89DDFF"/>
                </a:solidFill>
                <a:effectLst/>
                <a:latin typeface="JetBrains Mono"/>
              </a:rPr>
              <a:t>;</a:t>
            </a:r>
            <a:endParaRPr kumimoji="0" lang="en-US" altLang="en-US" sz="20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6681742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66">
          <a:extLst>
            <a:ext uri="{FF2B5EF4-FFF2-40B4-BE49-F238E27FC236}">
              <a16:creationId xmlns:a16="http://schemas.microsoft.com/office/drawing/2014/main" id="{035B2E0E-990E-EDF0-0567-F4075229BC73}"/>
            </a:ext>
          </a:extLst>
        </p:cNvPr>
        <p:cNvGrpSpPr/>
        <p:nvPr/>
      </p:nvGrpSpPr>
      <p:grpSpPr>
        <a:xfrm>
          <a:off x="0" y="0"/>
          <a:ext cx="0" cy="0"/>
          <a:chOff x="0" y="0"/>
          <a:chExt cx="0" cy="0"/>
        </a:xfrm>
      </p:grpSpPr>
      <p:sp>
        <p:nvSpPr>
          <p:cNvPr id="2" name="Google Shape;1735;p43">
            <a:extLst>
              <a:ext uri="{FF2B5EF4-FFF2-40B4-BE49-F238E27FC236}">
                <a16:creationId xmlns:a16="http://schemas.microsoft.com/office/drawing/2014/main" id="{40662F1B-2D3D-B139-4B2A-9D3673B3B33C}"/>
              </a:ext>
            </a:extLst>
          </p:cNvPr>
          <p:cNvSpPr txBox="1">
            <a:spLocks/>
          </p:cNvSpPr>
          <p:nvPr/>
        </p:nvSpPr>
        <p:spPr>
          <a:xfrm>
            <a:off x="1046774" y="189300"/>
            <a:ext cx="757297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1pPr>
            <a:lvl2pPr marR="0" lvl="1"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2pPr>
            <a:lvl3pPr marR="0" lvl="2"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3pPr>
            <a:lvl4pPr marR="0" lvl="3"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4pPr>
            <a:lvl5pPr marR="0" lvl="4"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5pPr>
            <a:lvl6pPr marR="0" lvl="5"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6pPr>
            <a:lvl7pPr marR="0" lvl="6"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7pPr>
            <a:lvl8pPr marR="0" lvl="7"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8pPr>
            <a:lvl9pPr marR="0" lvl="8"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9pPr>
          </a:lstStyle>
          <a:p>
            <a:pPr algn="r" rtl="1"/>
            <a:r>
              <a:rPr lang="fa-IR" sz="2800">
                <a:solidFill>
                  <a:srgbClr val="C39113"/>
                </a:solidFill>
                <a:latin typeface="Gill Sans MT" panose="020B0502020104020203" pitchFamily="34" charset="0"/>
                <a:cs typeface="B Roya" panose="00000400000000000000" pitchFamily="2" charset="-78"/>
              </a:rPr>
              <a:t>2. استفاده از </a:t>
            </a:r>
            <a:r>
              <a:rPr lang="en-US" sz="2800">
                <a:solidFill>
                  <a:srgbClr val="C39113"/>
                </a:solidFill>
                <a:latin typeface="Gill Sans MT" panose="020B0502020104020203" pitchFamily="34" charset="0"/>
                <a:cs typeface="B Roya" panose="00000400000000000000" pitchFamily="2" charset="-78"/>
              </a:rPr>
              <a:t> String Constructor</a:t>
            </a:r>
            <a:endParaRPr lang="en-GB" sz="2800">
              <a:solidFill>
                <a:srgbClr val="C39113"/>
              </a:solidFill>
              <a:latin typeface="Gill Sans MT" panose="020B0502020104020203" pitchFamily="34" charset="0"/>
            </a:endParaRPr>
          </a:p>
        </p:txBody>
      </p:sp>
      <p:sp>
        <p:nvSpPr>
          <p:cNvPr id="3" name="TextBox 2">
            <a:extLst>
              <a:ext uri="{FF2B5EF4-FFF2-40B4-BE49-F238E27FC236}">
                <a16:creationId xmlns:a16="http://schemas.microsoft.com/office/drawing/2014/main" id="{221181F6-FF4E-7F07-6DAB-48E242E68469}"/>
              </a:ext>
            </a:extLst>
          </p:cNvPr>
          <p:cNvSpPr txBox="1"/>
          <p:nvPr/>
        </p:nvSpPr>
        <p:spPr>
          <a:xfrm>
            <a:off x="330200" y="950406"/>
            <a:ext cx="8289544" cy="1403589"/>
          </a:xfrm>
          <a:prstGeom prst="rect">
            <a:avLst/>
          </a:prstGeom>
          <a:noFill/>
        </p:spPr>
        <p:txBody>
          <a:bodyPr wrap="square" rtlCol="0">
            <a:spAutoFit/>
          </a:bodyPr>
          <a:lstStyle/>
          <a:p>
            <a:pPr algn="r" rtl="1">
              <a:lnSpc>
                <a:spcPts val="3500"/>
              </a:lnSpc>
            </a:pPr>
            <a:r>
              <a:rPr lang="fa-IR" sz="2000" b="0" i="0">
                <a:solidFill>
                  <a:srgbClr val="000000"/>
                </a:solidFill>
                <a:effectLst/>
                <a:latin typeface="Gill Sans MT" panose="020B0502020104020203" pitchFamily="34" charset="0"/>
                <a:cs typeface="B Nazanin" panose="00000400000000000000" pitchFamily="2" charset="-78"/>
              </a:rPr>
              <a:t>می‌توان از سازنده کلاس </a:t>
            </a:r>
            <a:r>
              <a:rPr lang="en-US" sz="2000" b="0" i="0">
                <a:solidFill>
                  <a:srgbClr val="000000"/>
                </a:solidFill>
                <a:effectLst/>
                <a:latin typeface="Gill Sans MT" panose="020B0502020104020203" pitchFamily="34" charset="0"/>
                <a:cs typeface="B Nazanin" panose="00000400000000000000" pitchFamily="2" charset="-78"/>
              </a:rPr>
              <a:t>String</a:t>
            </a:r>
            <a:r>
              <a:rPr lang="fa-IR" sz="2000" b="0" i="0">
                <a:solidFill>
                  <a:srgbClr val="000000"/>
                </a:solidFill>
                <a:effectLst/>
                <a:latin typeface="Gill Sans MT" panose="020B0502020104020203" pitchFamily="34" charset="0"/>
                <a:cs typeface="B Nazanin" panose="00000400000000000000" pitchFamily="2" charset="-78"/>
              </a:rPr>
              <a:t> و کلمه </a:t>
            </a:r>
            <a:r>
              <a:rPr lang="en-US" sz="2000" b="0" i="0">
                <a:solidFill>
                  <a:srgbClr val="000000"/>
                </a:solidFill>
                <a:effectLst/>
                <a:latin typeface="Gill Sans MT" panose="020B0502020104020203" pitchFamily="34" charset="0"/>
                <a:cs typeface="B Nazanin" panose="00000400000000000000" pitchFamily="2" charset="-78"/>
              </a:rPr>
              <a:t>new</a:t>
            </a:r>
            <a:r>
              <a:rPr lang="fa-IR" sz="2000" b="0" i="0">
                <a:solidFill>
                  <a:srgbClr val="000000"/>
                </a:solidFill>
                <a:effectLst/>
                <a:latin typeface="Gill Sans MT" panose="020B0502020104020203" pitchFamily="34" charset="0"/>
                <a:cs typeface="B Nazanin" panose="00000400000000000000" pitchFamily="2" charset="-78"/>
              </a:rPr>
              <a:t> برای ساخت رشته استفاده کرد.</a:t>
            </a:r>
            <a:endParaRPr lang="en-US" sz="2000" b="0" i="0">
              <a:solidFill>
                <a:srgbClr val="000000"/>
              </a:solidFill>
              <a:effectLst/>
              <a:latin typeface="Gill Sans MT" panose="020B0502020104020203" pitchFamily="34" charset="0"/>
              <a:cs typeface="B Nazanin" panose="00000400000000000000" pitchFamily="2" charset="-78"/>
            </a:endParaRPr>
          </a:p>
          <a:p>
            <a:pPr algn="r" rtl="1">
              <a:lnSpc>
                <a:spcPts val="3500"/>
              </a:lnSpc>
            </a:pPr>
            <a:r>
              <a:rPr lang="ar-SA" sz="2000" b="0" i="0">
                <a:solidFill>
                  <a:srgbClr val="000000"/>
                </a:solidFill>
                <a:effectLst/>
                <a:latin typeface="Gill Sans MT" panose="020B0502020104020203" pitchFamily="34" charset="0"/>
                <a:cs typeface="B Nazanin" panose="00000400000000000000" pitchFamily="2" charset="-78"/>
              </a:rPr>
              <a:t>در این حالت </a:t>
            </a:r>
            <a:r>
              <a:rPr lang="en-GB" sz="2000" b="0" i="0">
                <a:solidFill>
                  <a:srgbClr val="000000"/>
                </a:solidFill>
                <a:effectLst/>
                <a:latin typeface="Gill Sans MT" panose="020B0502020104020203" pitchFamily="34" charset="0"/>
                <a:cs typeface="B Nazanin" panose="00000400000000000000" pitchFamily="2" charset="-78"/>
              </a:rPr>
              <a:t>JVM</a:t>
            </a:r>
            <a:r>
              <a:rPr lang="fa-IR" sz="2000" b="0" i="0">
                <a:solidFill>
                  <a:srgbClr val="000000"/>
                </a:solidFill>
                <a:effectLst/>
                <a:latin typeface="Gill Sans MT" panose="020B0502020104020203" pitchFamily="34" charset="0"/>
                <a:cs typeface="B Nazanin" panose="00000400000000000000" pitchFamily="2" charset="-78"/>
              </a:rPr>
              <a:t> </a:t>
            </a:r>
            <a:r>
              <a:rPr lang="ar-SA" sz="2000" b="0" i="0">
                <a:solidFill>
                  <a:srgbClr val="000000"/>
                </a:solidFill>
                <a:effectLst/>
                <a:latin typeface="Gill Sans MT" panose="020B0502020104020203" pitchFamily="34" charset="0"/>
                <a:cs typeface="B Nazanin" panose="00000400000000000000" pitchFamily="2" charset="-78"/>
              </a:rPr>
              <a:t>محل مجزایی برای هر رشته در </a:t>
            </a:r>
            <a:r>
              <a:rPr lang="en-US" sz="2000" b="0" i="0">
                <a:solidFill>
                  <a:srgbClr val="000000"/>
                </a:solidFill>
                <a:effectLst/>
                <a:latin typeface="Gill Sans MT" panose="020B0502020104020203" pitchFamily="34" charset="0"/>
                <a:cs typeface="B Nazanin" panose="00000400000000000000" pitchFamily="2" charset="-78"/>
              </a:rPr>
              <a:t>Heap</a:t>
            </a:r>
            <a:r>
              <a:rPr lang="ar-SA" sz="2000" b="0" i="0">
                <a:solidFill>
                  <a:srgbClr val="000000"/>
                </a:solidFill>
                <a:effectLst/>
                <a:latin typeface="Gill Sans MT" panose="020B0502020104020203" pitchFamily="34" charset="0"/>
                <a:cs typeface="B Nazanin" panose="00000400000000000000" pitchFamily="2" charset="-78"/>
              </a:rPr>
              <a:t> در نظر می</a:t>
            </a:r>
            <a:r>
              <a:rPr lang="fa-IR" sz="2000" b="0" i="0">
                <a:solidFill>
                  <a:srgbClr val="000000"/>
                </a:solidFill>
                <a:effectLst/>
                <a:latin typeface="Gill Sans MT" panose="020B0502020104020203" pitchFamily="34" charset="0"/>
                <a:cs typeface="B Nazanin" panose="00000400000000000000" pitchFamily="2" charset="-78"/>
              </a:rPr>
              <a:t>‌</a:t>
            </a:r>
            <a:r>
              <a:rPr lang="ar-SA" sz="2000" b="0" i="0">
                <a:solidFill>
                  <a:srgbClr val="000000"/>
                </a:solidFill>
                <a:effectLst/>
                <a:latin typeface="Gill Sans MT" panose="020B0502020104020203" pitchFamily="34" charset="0"/>
                <a:cs typeface="B Nazanin" panose="00000400000000000000" pitchFamily="2" charset="-78"/>
              </a:rPr>
              <a:t>گیرد و متغیر آن به این مکان اشاره می</a:t>
            </a:r>
            <a:r>
              <a:rPr lang="fa-IR" sz="2000" b="0" i="0">
                <a:solidFill>
                  <a:srgbClr val="000000"/>
                </a:solidFill>
                <a:effectLst/>
                <a:latin typeface="Gill Sans MT" panose="020B0502020104020203" pitchFamily="34" charset="0"/>
                <a:cs typeface="B Nazanin" panose="00000400000000000000" pitchFamily="2" charset="-78"/>
              </a:rPr>
              <a:t>‌</a:t>
            </a:r>
            <a:r>
              <a:rPr lang="ar-SA" sz="2000" b="0" i="0">
                <a:solidFill>
                  <a:srgbClr val="000000"/>
                </a:solidFill>
                <a:effectLst/>
                <a:latin typeface="Gill Sans MT" panose="020B0502020104020203" pitchFamily="34" charset="0"/>
                <a:cs typeface="B Nazanin" panose="00000400000000000000" pitchFamily="2" charset="-78"/>
              </a:rPr>
              <a:t>کند. </a:t>
            </a:r>
            <a:endParaRPr lang="fa-IR" sz="2000">
              <a:latin typeface="Gill Sans MT" panose="020B0502020104020203" pitchFamily="34" charset="0"/>
              <a:cs typeface="B Nazanin" panose="00000400000000000000" pitchFamily="2" charset="-78"/>
            </a:endParaRPr>
          </a:p>
        </p:txBody>
      </p:sp>
      <p:grpSp>
        <p:nvGrpSpPr>
          <p:cNvPr id="16" name="Group 15">
            <a:extLst>
              <a:ext uri="{FF2B5EF4-FFF2-40B4-BE49-F238E27FC236}">
                <a16:creationId xmlns:a16="http://schemas.microsoft.com/office/drawing/2014/main" id="{8D04BDEC-3A8F-BC97-51B2-128DDD35A2AE}"/>
              </a:ext>
            </a:extLst>
          </p:cNvPr>
          <p:cNvGrpSpPr/>
          <p:nvPr/>
        </p:nvGrpSpPr>
        <p:grpSpPr>
          <a:xfrm>
            <a:off x="508000" y="2542401"/>
            <a:ext cx="3937000" cy="2340460"/>
            <a:chOff x="508000" y="2542401"/>
            <a:chExt cx="3937000" cy="2340460"/>
          </a:xfrm>
        </p:grpSpPr>
        <p:pic>
          <p:nvPicPr>
            <p:cNvPr id="5" name="Picture 4">
              <a:extLst>
                <a:ext uri="{FF2B5EF4-FFF2-40B4-BE49-F238E27FC236}">
                  <a16:creationId xmlns:a16="http://schemas.microsoft.com/office/drawing/2014/main" id="{2B92EF78-EA9C-0300-ED04-90A7DE5E4FB4}"/>
                </a:ext>
              </a:extLst>
            </p:cNvPr>
            <p:cNvPicPr>
              <a:picLocks noChangeAspect="1"/>
            </p:cNvPicPr>
            <p:nvPr/>
          </p:nvPicPr>
          <p:blipFill>
            <a:blip r:embed="rId3"/>
            <a:stretch>
              <a:fillRect/>
            </a:stretch>
          </p:blipFill>
          <p:spPr>
            <a:xfrm>
              <a:off x="508000" y="2542401"/>
              <a:ext cx="3937000" cy="2340460"/>
            </a:xfrm>
            <a:prstGeom prst="roundRect">
              <a:avLst/>
            </a:prstGeom>
            <a:effectLst>
              <a:glow>
                <a:schemeClr val="accent1">
                  <a:alpha val="40000"/>
                </a:schemeClr>
              </a:glow>
              <a:outerShdw blurRad="50800" dist="50800" dir="5400000" algn="ctr" rotWithShape="0">
                <a:srgbClr val="000000">
                  <a:alpha val="34000"/>
                </a:srgbClr>
              </a:outerShdw>
              <a:softEdge rad="0"/>
            </a:effectLst>
          </p:spPr>
        </p:pic>
        <p:sp>
          <p:nvSpPr>
            <p:cNvPr id="7" name="TextBox 6">
              <a:extLst>
                <a:ext uri="{FF2B5EF4-FFF2-40B4-BE49-F238E27FC236}">
                  <a16:creationId xmlns:a16="http://schemas.microsoft.com/office/drawing/2014/main" id="{0397B41B-90F7-9B0F-55E9-F7BF3FEE2901}"/>
                </a:ext>
              </a:extLst>
            </p:cNvPr>
            <p:cNvSpPr txBox="1"/>
            <p:nvPr/>
          </p:nvSpPr>
          <p:spPr>
            <a:xfrm>
              <a:off x="1270000" y="4307394"/>
              <a:ext cx="264750" cy="174851"/>
            </a:xfrm>
            <a:prstGeom prst="rect">
              <a:avLst/>
            </a:prstGeom>
            <a:noFill/>
            <a:ln w="19050">
              <a:solidFill>
                <a:schemeClr val="tx1"/>
              </a:solidFill>
            </a:ln>
          </p:spPr>
          <p:txBody>
            <a:bodyPr wrap="square" lIns="18000" tIns="18000" rIns="18000" bIns="18000" rtlCol="0">
              <a:spAutoFit/>
            </a:bodyPr>
            <a:lstStyle/>
            <a:p>
              <a:r>
                <a:rPr lang="en-US" sz="900" b="1">
                  <a:solidFill>
                    <a:srgbClr val="5AC889"/>
                  </a:solidFill>
                </a:rPr>
                <a:t>str3</a:t>
              </a:r>
              <a:endParaRPr lang="en-GB" sz="900" b="1">
                <a:solidFill>
                  <a:srgbClr val="5AC889"/>
                </a:solidFill>
              </a:endParaRPr>
            </a:p>
          </p:txBody>
        </p:sp>
        <p:cxnSp>
          <p:nvCxnSpPr>
            <p:cNvPr id="11" name="Straight Arrow Connector 10">
              <a:extLst>
                <a:ext uri="{FF2B5EF4-FFF2-40B4-BE49-F238E27FC236}">
                  <a16:creationId xmlns:a16="http://schemas.microsoft.com/office/drawing/2014/main" id="{B2DDB05C-52D6-2F13-1BA9-9ED8F516C6AB}"/>
                </a:ext>
              </a:extLst>
            </p:cNvPr>
            <p:cNvCxnSpPr>
              <a:cxnSpLocks/>
            </p:cNvCxnSpPr>
            <p:nvPr/>
          </p:nvCxnSpPr>
          <p:spPr>
            <a:xfrm flipV="1">
              <a:off x="1534750" y="3858102"/>
              <a:ext cx="1538650" cy="564708"/>
            </a:xfrm>
            <a:prstGeom prst="straightConnector1">
              <a:avLst/>
            </a:prstGeom>
            <a:ln w="17780">
              <a:tailEnd type="triangle"/>
            </a:ln>
          </p:spPr>
          <p:style>
            <a:lnRef idx="1">
              <a:schemeClr val="dk1"/>
            </a:lnRef>
            <a:fillRef idx="0">
              <a:schemeClr val="dk1"/>
            </a:fillRef>
            <a:effectRef idx="0">
              <a:schemeClr val="dk1"/>
            </a:effectRef>
            <a:fontRef idx="minor">
              <a:schemeClr val="tx1"/>
            </a:fontRef>
          </p:style>
        </p:cxnSp>
        <p:sp>
          <p:nvSpPr>
            <p:cNvPr id="14" name="TextBox 13">
              <a:extLst>
                <a:ext uri="{FF2B5EF4-FFF2-40B4-BE49-F238E27FC236}">
                  <a16:creationId xmlns:a16="http://schemas.microsoft.com/office/drawing/2014/main" id="{570A126A-60BB-1BFD-1712-0E0805EF8F5D}"/>
                </a:ext>
              </a:extLst>
            </p:cNvPr>
            <p:cNvSpPr txBox="1"/>
            <p:nvPr/>
          </p:nvSpPr>
          <p:spPr>
            <a:xfrm>
              <a:off x="2971800" y="3655260"/>
              <a:ext cx="457200" cy="174851"/>
            </a:xfrm>
            <a:prstGeom prst="rect">
              <a:avLst/>
            </a:prstGeom>
            <a:noFill/>
            <a:ln w="19050">
              <a:solidFill>
                <a:schemeClr val="tx1"/>
              </a:solidFill>
            </a:ln>
          </p:spPr>
          <p:txBody>
            <a:bodyPr wrap="square" lIns="18000" tIns="18000" rIns="18000" bIns="18000" rtlCol="0">
              <a:spAutoFit/>
            </a:bodyPr>
            <a:lstStyle/>
            <a:p>
              <a:r>
                <a:rPr lang="en-US" sz="900" b="1">
                  <a:solidFill>
                    <a:srgbClr val="5AC889"/>
                  </a:solidFill>
                </a:rPr>
                <a:t>“John”</a:t>
              </a:r>
              <a:endParaRPr lang="en-GB" sz="900" b="1">
                <a:solidFill>
                  <a:srgbClr val="5AC889"/>
                </a:solidFill>
              </a:endParaRPr>
            </a:p>
          </p:txBody>
        </p:sp>
      </p:grpSp>
      <p:sp>
        <p:nvSpPr>
          <p:cNvPr id="15" name="Rectangle 1">
            <a:extLst>
              <a:ext uri="{FF2B5EF4-FFF2-40B4-BE49-F238E27FC236}">
                <a16:creationId xmlns:a16="http://schemas.microsoft.com/office/drawing/2014/main" id="{A9AC7679-409E-F4AE-A16E-58450AA12311}"/>
              </a:ext>
            </a:extLst>
          </p:cNvPr>
          <p:cNvSpPr>
            <a:spLocks noChangeArrowheads="1"/>
          </p:cNvSpPr>
          <p:nvPr/>
        </p:nvSpPr>
        <p:spPr bwMode="auto">
          <a:xfrm>
            <a:off x="4709750" y="3620914"/>
            <a:ext cx="3378200" cy="600164"/>
          </a:xfrm>
          <a:prstGeom prst="rect">
            <a:avLst/>
          </a:prstGeom>
          <a:solidFill>
            <a:srgbClr val="26323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FFCB6B"/>
                </a:solidFill>
                <a:effectLst/>
                <a:latin typeface="JetBrains Mono"/>
              </a:rPr>
              <a:t>String </a:t>
            </a:r>
            <a:r>
              <a:rPr kumimoji="0" lang="en-US" altLang="en-US" sz="1100" b="0" i="0" u="none" strike="noStrike" cap="none" normalizeH="0" baseline="0">
                <a:ln>
                  <a:noFill/>
                </a:ln>
                <a:solidFill>
                  <a:srgbClr val="EEFFE3"/>
                </a:solidFill>
                <a:effectLst/>
                <a:latin typeface="JetBrains Mono"/>
              </a:rPr>
              <a:t>str1 </a:t>
            </a:r>
            <a:r>
              <a:rPr kumimoji="0" lang="en-US" altLang="en-US" sz="1100" b="0" i="0" u="none" strike="noStrike" cap="none" normalizeH="0" baseline="0">
                <a:ln>
                  <a:noFill/>
                </a:ln>
                <a:solidFill>
                  <a:srgbClr val="89DDFF"/>
                </a:solidFill>
                <a:effectLst/>
                <a:latin typeface="JetBrains Mono"/>
              </a:rPr>
              <a:t>= </a:t>
            </a:r>
            <a:r>
              <a:rPr kumimoji="0" lang="en-US" altLang="en-US" sz="1100" b="0" i="1" u="none" strike="noStrike" cap="none" normalizeH="0" baseline="0">
                <a:ln>
                  <a:noFill/>
                </a:ln>
                <a:solidFill>
                  <a:srgbClr val="C792EA"/>
                </a:solidFill>
                <a:effectLst/>
                <a:latin typeface="JetBrains Mono"/>
              </a:rPr>
              <a:t>new </a:t>
            </a:r>
            <a:r>
              <a:rPr kumimoji="0" lang="en-US" altLang="en-US" sz="1100" b="0" i="0" u="none" strike="noStrike" cap="none" normalizeH="0" baseline="0">
                <a:ln>
                  <a:noFill/>
                </a:ln>
                <a:solidFill>
                  <a:srgbClr val="82AAFF"/>
                </a:solidFill>
                <a:effectLst/>
                <a:latin typeface="JetBrains Mono"/>
              </a:rPr>
              <a:t>String </a:t>
            </a:r>
            <a:r>
              <a:rPr kumimoji="0" lang="en-US" altLang="en-US" sz="1100" b="0" i="0" u="none" strike="noStrike" cap="none" normalizeH="0" baseline="0">
                <a:ln>
                  <a:noFill/>
                </a:ln>
                <a:solidFill>
                  <a:srgbClr val="89DDFF"/>
                </a:solidFill>
                <a:effectLst/>
                <a:latin typeface="JetBrains Mono"/>
              </a:rPr>
              <a:t>(</a:t>
            </a:r>
            <a:r>
              <a:rPr kumimoji="0" lang="en-US" altLang="en-US" sz="1100" b="0" i="0" u="none" strike="noStrike" cap="none" normalizeH="0" baseline="0">
                <a:ln>
                  <a:noFill/>
                </a:ln>
                <a:solidFill>
                  <a:srgbClr val="C3E88D"/>
                </a:solidFill>
                <a:effectLst/>
                <a:latin typeface="JetBrains Mono"/>
              </a:rPr>
              <a:t>"John"</a:t>
            </a:r>
            <a:r>
              <a:rPr kumimoji="0" lang="en-US" altLang="en-US" sz="1100" b="0" i="0" u="none" strike="noStrike" cap="none" normalizeH="0" baseline="0">
                <a:ln>
                  <a:noFill/>
                </a:ln>
                <a:solidFill>
                  <a:srgbClr val="89DDFF"/>
                </a:solidFill>
                <a:effectLst/>
                <a:latin typeface="JetBrains Mono"/>
              </a:rPr>
              <a:t>) ;</a:t>
            </a:r>
            <a:br>
              <a:rPr kumimoji="0" lang="en-US" altLang="en-US" sz="1100" b="0" i="0" u="none" strike="noStrike" cap="none" normalizeH="0" baseline="0">
                <a:ln>
                  <a:noFill/>
                </a:ln>
                <a:solidFill>
                  <a:srgbClr val="89DDFF"/>
                </a:solidFill>
                <a:effectLst/>
                <a:latin typeface="JetBrains Mono"/>
              </a:rPr>
            </a:br>
            <a:r>
              <a:rPr kumimoji="0" lang="en-US" altLang="en-US" sz="1100" b="0" i="0" u="none" strike="noStrike" cap="none" normalizeH="0" baseline="0">
                <a:ln>
                  <a:noFill/>
                </a:ln>
                <a:solidFill>
                  <a:srgbClr val="FFCB6B"/>
                </a:solidFill>
                <a:effectLst/>
                <a:latin typeface="JetBrains Mono"/>
              </a:rPr>
              <a:t>String </a:t>
            </a:r>
            <a:r>
              <a:rPr kumimoji="0" lang="en-US" altLang="en-US" sz="1100" b="0" i="0" u="none" strike="noStrike" cap="none" normalizeH="0" baseline="0">
                <a:ln>
                  <a:noFill/>
                </a:ln>
                <a:solidFill>
                  <a:srgbClr val="EEFFE3"/>
                </a:solidFill>
                <a:effectLst/>
                <a:latin typeface="JetBrains Mono"/>
              </a:rPr>
              <a:t>str2 </a:t>
            </a:r>
            <a:r>
              <a:rPr kumimoji="0" lang="en-US" altLang="en-US" sz="1100" b="0" i="0" u="none" strike="noStrike" cap="none" normalizeH="0" baseline="0">
                <a:ln>
                  <a:noFill/>
                </a:ln>
                <a:solidFill>
                  <a:srgbClr val="89DDFF"/>
                </a:solidFill>
                <a:effectLst/>
                <a:latin typeface="JetBrains Mono"/>
              </a:rPr>
              <a:t>= </a:t>
            </a:r>
            <a:r>
              <a:rPr kumimoji="0" lang="en-US" altLang="en-US" sz="1100" b="0" i="1" u="none" strike="noStrike" cap="none" normalizeH="0" baseline="0">
                <a:ln>
                  <a:noFill/>
                </a:ln>
                <a:solidFill>
                  <a:srgbClr val="C792EA"/>
                </a:solidFill>
                <a:effectLst/>
                <a:latin typeface="JetBrains Mono"/>
              </a:rPr>
              <a:t>new </a:t>
            </a:r>
            <a:r>
              <a:rPr kumimoji="0" lang="en-US" altLang="en-US" sz="1100" b="0" i="0" u="none" strike="noStrike" cap="none" normalizeH="0" baseline="0">
                <a:ln>
                  <a:noFill/>
                </a:ln>
                <a:solidFill>
                  <a:srgbClr val="82AAFF"/>
                </a:solidFill>
                <a:effectLst/>
                <a:latin typeface="JetBrains Mono"/>
              </a:rPr>
              <a:t>String</a:t>
            </a:r>
            <a:r>
              <a:rPr kumimoji="0" lang="en-US" altLang="en-US" sz="1100" b="0" i="0" u="none" strike="noStrike" cap="none" normalizeH="0" baseline="0">
                <a:ln>
                  <a:noFill/>
                </a:ln>
                <a:solidFill>
                  <a:srgbClr val="89DDFF"/>
                </a:solidFill>
                <a:effectLst/>
                <a:latin typeface="JetBrains Mono"/>
              </a:rPr>
              <a:t>(</a:t>
            </a:r>
            <a:r>
              <a:rPr kumimoji="0" lang="en-US" altLang="en-US" sz="1100" b="0" i="0" u="none" strike="noStrike" cap="none" normalizeH="0" baseline="0">
                <a:ln>
                  <a:noFill/>
                </a:ln>
                <a:solidFill>
                  <a:srgbClr val="C3E88D"/>
                </a:solidFill>
                <a:effectLst/>
                <a:latin typeface="JetBrains Mono"/>
              </a:rPr>
              <a:t>"Doe"</a:t>
            </a:r>
            <a:r>
              <a:rPr kumimoji="0" lang="en-US" altLang="en-US" sz="1100" b="0" i="0" u="none" strike="noStrike" cap="none" normalizeH="0" baseline="0">
                <a:ln>
                  <a:noFill/>
                </a:ln>
                <a:solidFill>
                  <a:srgbClr val="89DDFF"/>
                </a:solidFill>
                <a:effectLst/>
                <a:latin typeface="JetBrains Mono"/>
              </a:rPr>
              <a:t>) ;</a:t>
            </a:r>
            <a:br>
              <a:rPr kumimoji="0" lang="en-US" altLang="en-US" sz="1100" b="0" i="0" u="none" strike="noStrike" cap="none" normalizeH="0" baseline="0">
                <a:ln>
                  <a:noFill/>
                </a:ln>
                <a:solidFill>
                  <a:srgbClr val="89DDFF"/>
                </a:solidFill>
                <a:effectLst/>
                <a:latin typeface="JetBrains Mono"/>
              </a:rPr>
            </a:br>
            <a:r>
              <a:rPr kumimoji="0" lang="en-US" altLang="en-US" sz="1100" b="0" i="0" u="none" strike="noStrike" cap="none" normalizeH="0" baseline="0">
                <a:ln>
                  <a:noFill/>
                </a:ln>
                <a:solidFill>
                  <a:srgbClr val="FFCB6B"/>
                </a:solidFill>
                <a:effectLst/>
                <a:latin typeface="JetBrains Mono"/>
              </a:rPr>
              <a:t>String </a:t>
            </a:r>
            <a:r>
              <a:rPr kumimoji="0" lang="en-US" altLang="en-US" sz="1100" b="0" i="0" u="none" strike="noStrike" cap="none" normalizeH="0" baseline="0">
                <a:ln>
                  <a:noFill/>
                </a:ln>
                <a:solidFill>
                  <a:srgbClr val="EEFFE3"/>
                </a:solidFill>
                <a:effectLst/>
                <a:latin typeface="JetBrains Mono"/>
              </a:rPr>
              <a:t>str3 </a:t>
            </a:r>
            <a:r>
              <a:rPr kumimoji="0" lang="en-US" altLang="en-US" sz="1100" b="0" i="0" u="none" strike="noStrike" cap="none" normalizeH="0" baseline="0">
                <a:ln>
                  <a:noFill/>
                </a:ln>
                <a:solidFill>
                  <a:srgbClr val="89DDFF"/>
                </a:solidFill>
                <a:effectLst/>
                <a:latin typeface="JetBrains Mono"/>
              </a:rPr>
              <a:t>= </a:t>
            </a:r>
            <a:r>
              <a:rPr kumimoji="0" lang="en-US" altLang="en-US" sz="1100" b="0" i="1" u="none" strike="noStrike" cap="none" normalizeH="0" baseline="0">
                <a:ln>
                  <a:noFill/>
                </a:ln>
                <a:solidFill>
                  <a:srgbClr val="C792EA"/>
                </a:solidFill>
                <a:effectLst/>
                <a:latin typeface="JetBrains Mono"/>
              </a:rPr>
              <a:t>new </a:t>
            </a:r>
            <a:r>
              <a:rPr kumimoji="0" lang="en-US" altLang="en-US" sz="1100" b="0" i="0" u="none" strike="noStrike" cap="none" normalizeH="0" baseline="0">
                <a:ln>
                  <a:noFill/>
                </a:ln>
                <a:solidFill>
                  <a:srgbClr val="82AAFF"/>
                </a:solidFill>
                <a:effectLst/>
                <a:latin typeface="JetBrains Mono"/>
              </a:rPr>
              <a:t>String </a:t>
            </a:r>
            <a:r>
              <a:rPr kumimoji="0" lang="en-US" altLang="en-US" sz="1100" b="0" i="0" u="none" strike="noStrike" cap="none" normalizeH="0" baseline="0">
                <a:ln>
                  <a:noFill/>
                </a:ln>
                <a:solidFill>
                  <a:srgbClr val="89DDFF"/>
                </a:solidFill>
                <a:effectLst/>
                <a:latin typeface="JetBrains Mono"/>
              </a:rPr>
              <a:t>(</a:t>
            </a:r>
            <a:r>
              <a:rPr kumimoji="0" lang="en-US" altLang="en-US" sz="1100" b="0" i="0" u="none" strike="noStrike" cap="none" normalizeH="0" baseline="0">
                <a:ln>
                  <a:noFill/>
                </a:ln>
                <a:solidFill>
                  <a:srgbClr val="C3E88D"/>
                </a:solidFill>
                <a:effectLst/>
                <a:latin typeface="JetBrains Mono"/>
              </a:rPr>
              <a:t>"John"</a:t>
            </a:r>
            <a:r>
              <a:rPr kumimoji="0" lang="en-US" altLang="en-US" sz="1100" b="0" i="0" u="none" strike="noStrike" cap="none" normalizeH="0" baseline="0">
                <a:ln>
                  <a:noFill/>
                </a:ln>
                <a:solidFill>
                  <a:srgbClr val="89DDFF"/>
                </a:solidFill>
                <a:effectLst/>
                <a:latin typeface="JetBrains Mono"/>
              </a:rPr>
              <a:t>) ;</a:t>
            </a:r>
            <a:endParaRPr kumimoji="0" lang="en-US" altLang="en-US" sz="24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189803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32">
          <a:extLst>
            <a:ext uri="{FF2B5EF4-FFF2-40B4-BE49-F238E27FC236}">
              <a16:creationId xmlns:a16="http://schemas.microsoft.com/office/drawing/2014/main" id="{4A9B6A35-F129-DA3C-BA2D-A8A26794C382}"/>
            </a:ext>
          </a:extLst>
        </p:cNvPr>
        <p:cNvGrpSpPr/>
        <p:nvPr/>
      </p:nvGrpSpPr>
      <p:grpSpPr>
        <a:xfrm>
          <a:off x="0" y="0"/>
          <a:ext cx="0" cy="0"/>
          <a:chOff x="0" y="0"/>
          <a:chExt cx="0" cy="0"/>
        </a:xfrm>
      </p:grpSpPr>
      <p:sp>
        <p:nvSpPr>
          <p:cNvPr id="1735" name="Google Shape;1735;p43">
            <a:extLst>
              <a:ext uri="{FF2B5EF4-FFF2-40B4-BE49-F238E27FC236}">
                <a16:creationId xmlns:a16="http://schemas.microsoft.com/office/drawing/2014/main" id="{C9BAF382-CF02-B5FF-4FE6-DDAB71BAD555}"/>
              </a:ext>
            </a:extLst>
          </p:cNvPr>
          <p:cNvSpPr txBox="1">
            <a:spLocks noGrp="1"/>
          </p:cNvSpPr>
          <p:nvPr>
            <p:ph type="title"/>
          </p:nvPr>
        </p:nvSpPr>
        <p:spPr>
          <a:xfrm>
            <a:off x="1046774" y="189300"/>
            <a:ext cx="7322525" cy="5727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r>
              <a:rPr lang="fa-IR" sz="2800">
                <a:solidFill>
                  <a:srgbClr val="C39113"/>
                </a:solidFill>
                <a:latin typeface="Gill Sans MT" panose="020B0502020104020203" pitchFamily="34" charset="0"/>
                <a:cs typeface="B Roya" panose="00000400000000000000" pitchFamily="2" charset="-78"/>
              </a:rPr>
              <a:t>مقایسه دو رشته با عملگر ==</a:t>
            </a:r>
            <a:endParaRPr sz="2800">
              <a:solidFill>
                <a:srgbClr val="C39113"/>
              </a:solidFill>
              <a:latin typeface="Gill Sans MT" panose="020B0502020104020203" pitchFamily="34" charset="0"/>
              <a:cs typeface="B Roya" panose="00000400000000000000" pitchFamily="2" charset="-78"/>
            </a:endParaRPr>
          </a:p>
        </p:txBody>
      </p:sp>
      <p:sp>
        <p:nvSpPr>
          <p:cNvPr id="3" name="TextBox 2">
            <a:extLst>
              <a:ext uri="{FF2B5EF4-FFF2-40B4-BE49-F238E27FC236}">
                <a16:creationId xmlns:a16="http://schemas.microsoft.com/office/drawing/2014/main" id="{D45F0373-A1F7-C3DD-93A2-1E937E03160D}"/>
              </a:ext>
            </a:extLst>
          </p:cNvPr>
          <p:cNvSpPr txBox="1"/>
          <p:nvPr/>
        </p:nvSpPr>
        <p:spPr>
          <a:xfrm>
            <a:off x="357521" y="952500"/>
            <a:ext cx="8011778" cy="1015663"/>
          </a:xfrm>
          <a:prstGeom prst="rect">
            <a:avLst/>
          </a:prstGeom>
          <a:noFill/>
        </p:spPr>
        <p:txBody>
          <a:bodyPr wrap="square" rtlCol="0">
            <a:spAutoFit/>
          </a:bodyPr>
          <a:lstStyle/>
          <a:p>
            <a:pPr algn="r" rtl="1"/>
            <a:r>
              <a:rPr lang="fa-IR" sz="2000">
                <a:latin typeface="Gill Sans MT" panose="020B0502020104020203" pitchFamily="34" charset="0"/>
                <a:cs typeface="B Nazanin" panose="00000400000000000000" pitchFamily="2" charset="-78"/>
              </a:rPr>
              <a:t>با توجه به کاربرد </a:t>
            </a:r>
            <a:r>
              <a:rPr lang="en-US" sz="2000">
                <a:latin typeface="Gill Sans MT" panose="020B0502020104020203" pitchFamily="34" charset="0"/>
                <a:cs typeface="B Nazanin" panose="00000400000000000000" pitchFamily="2" charset="-78"/>
              </a:rPr>
              <a:t>String Constant Pool</a:t>
            </a:r>
            <a:r>
              <a:rPr lang="fa-IR" sz="2000">
                <a:latin typeface="Gill Sans MT" panose="020B0502020104020203" pitchFamily="34" charset="0"/>
                <a:cs typeface="B Nazanin" panose="00000400000000000000" pitchFamily="2" charset="-78"/>
              </a:rPr>
              <a:t> و اینکه </a:t>
            </a:r>
            <a:r>
              <a:rPr lang="en-US" sz="2000">
                <a:latin typeface="Gill Sans MT" panose="020B0502020104020203" pitchFamily="34" charset="0"/>
                <a:cs typeface="B Nazanin" panose="00000400000000000000" pitchFamily="2" charset="-78"/>
              </a:rPr>
              <a:t>String</a:t>
            </a:r>
            <a:r>
              <a:rPr lang="fa-IR" sz="2000">
                <a:latin typeface="Gill Sans MT" panose="020B0502020104020203" pitchFamily="34" charset="0"/>
                <a:cs typeface="B Nazanin" panose="00000400000000000000" pitchFamily="2" charset="-78"/>
              </a:rPr>
              <a:t> ها نیز در جاوا اساساً </a:t>
            </a:r>
            <a:r>
              <a:rPr lang="en-US" sz="2000">
                <a:latin typeface="Gill Sans MT" panose="020B0502020104020203" pitchFamily="34" charset="0"/>
                <a:cs typeface="B Nazanin" panose="00000400000000000000" pitchFamily="2" charset="-78"/>
              </a:rPr>
              <a:t>object</a:t>
            </a:r>
            <a:r>
              <a:rPr lang="fa-IR" sz="2000">
                <a:latin typeface="Gill Sans MT" panose="020B0502020104020203" pitchFamily="34" charset="0"/>
                <a:cs typeface="B Nazanin" panose="00000400000000000000" pitchFamily="2" charset="-78"/>
              </a:rPr>
              <a:t> هستند  خروجی قطعه کد های زیر را حدس زده و حدس خود را از طریق اجرای آن ها در </a:t>
            </a:r>
            <a:r>
              <a:rPr lang="en-US" sz="2000">
                <a:latin typeface="Gill Sans MT" panose="020B0502020104020203" pitchFamily="34" charset="0"/>
                <a:cs typeface="B Nazanin" panose="00000400000000000000" pitchFamily="2" charset="-78"/>
              </a:rPr>
              <a:t>IDE</a:t>
            </a:r>
            <a:r>
              <a:rPr lang="fa-IR" sz="2000">
                <a:latin typeface="Gill Sans MT" panose="020B0502020104020203" pitchFamily="34" charset="0"/>
                <a:cs typeface="B Nazanin" panose="00000400000000000000" pitchFamily="2" charset="-78"/>
              </a:rPr>
              <a:t> بیازمایید.</a:t>
            </a:r>
            <a:endParaRPr lang="en-GB" sz="2000">
              <a:latin typeface="Gill Sans MT" panose="020B0502020104020203" pitchFamily="34" charset="0"/>
              <a:cs typeface="B Nazanin" panose="00000400000000000000" pitchFamily="2" charset="-78"/>
            </a:endParaRPr>
          </a:p>
          <a:p>
            <a:pPr algn="r" rtl="1"/>
            <a:endParaRPr lang="fa-IR" sz="2000">
              <a:latin typeface="Gill Sans MT" panose="020B0502020104020203" pitchFamily="34" charset="0"/>
              <a:cs typeface="B Nazanin" panose="00000400000000000000" pitchFamily="2" charset="-78"/>
            </a:endParaRPr>
          </a:p>
        </p:txBody>
      </p:sp>
      <p:sp>
        <p:nvSpPr>
          <p:cNvPr id="5" name="Rectangle 1">
            <a:extLst>
              <a:ext uri="{FF2B5EF4-FFF2-40B4-BE49-F238E27FC236}">
                <a16:creationId xmlns:a16="http://schemas.microsoft.com/office/drawing/2014/main" id="{869BF896-7312-0360-A611-39D15AB5335B}"/>
              </a:ext>
            </a:extLst>
          </p:cNvPr>
          <p:cNvSpPr>
            <a:spLocks noChangeArrowheads="1"/>
          </p:cNvSpPr>
          <p:nvPr/>
        </p:nvSpPr>
        <p:spPr bwMode="auto">
          <a:xfrm>
            <a:off x="4572000" y="2897699"/>
            <a:ext cx="3797299" cy="1061829"/>
          </a:xfrm>
          <a:prstGeom prst="rect">
            <a:avLst/>
          </a:prstGeom>
          <a:solidFill>
            <a:srgbClr val="26323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1" u="none" strike="noStrike" cap="none" normalizeH="0" baseline="0">
                <a:ln>
                  <a:noFill/>
                </a:ln>
                <a:solidFill>
                  <a:srgbClr val="C792EA"/>
                </a:solidFill>
                <a:effectLst/>
                <a:latin typeface="JetBrains Mono"/>
              </a:rPr>
              <a:t>public class </a:t>
            </a:r>
            <a:r>
              <a:rPr kumimoji="0" lang="en-US" altLang="en-US" sz="900" b="0" i="0" u="none" strike="noStrike" cap="none" normalizeH="0" baseline="0">
                <a:ln>
                  <a:noFill/>
                </a:ln>
                <a:solidFill>
                  <a:srgbClr val="FFCB6B"/>
                </a:solidFill>
                <a:effectLst/>
                <a:latin typeface="JetBrains Mono"/>
              </a:rPr>
              <a:t>Main </a:t>
            </a:r>
            <a:r>
              <a:rPr kumimoji="0" lang="en-US" altLang="en-US" sz="900" b="0" i="0" u="none" strike="noStrike" cap="none" normalizeH="0" baseline="0">
                <a:ln>
                  <a:noFill/>
                </a:ln>
                <a:solidFill>
                  <a:srgbClr val="89DDFF"/>
                </a:solidFill>
                <a:effectLst/>
                <a:latin typeface="JetBrains Mono"/>
              </a:rPr>
              <a:t>{</a:t>
            </a:r>
            <a:br>
              <a:rPr kumimoji="0" lang="en-US" altLang="en-US" sz="900" b="0" i="0" u="none" strike="noStrike" cap="none" normalizeH="0" baseline="0">
                <a:ln>
                  <a:noFill/>
                </a:ln>
                <a:solidFill>
                  <a:srgbClr val="89DDFF"/>
                </a:solidFill>
                <a:effectLst/>
                <a:latin typeface="JetBrains Mono"/>
              </a:rPr>
            </a:br>
            <a:r>
              <a:rPr kumimoji="0" lang="en-US" altLang="en-US" sz="900" b="0" i="0" u="none" strike="noStrike" cap="none" normalizeH="0" baseline="0">
                <a:ln>
                  <a:noFill/>
                </a:ln>
                <a:solidFill>
                  <a:srgbClr val="89DDFF"/>
                </a:solidFill>
                <a:effectLst/>
                <a:latin typeface="JetBrains Mono"/>
              </a:rPr>
              <a:t>    </a:t>
            </a:r>
            <a:r>
              <a:rPr kumimoji="0" lang="en-US" altLang="en-US" sz="900" b="0" i="1" u="none" strike="noStrike" cap="none" normalizeH="0" baseline="0">
                <a:ln>
                  <a:noFill/>
                </a:ln>
                <a:solidFill>
                  <a:srgbClr val="C792EA"/>
                </a:solidFill>
                <a:effectLst/>
                <a:latin typeface="JetBrains Mono"/>
              </a:rPr>
              <a:t>public static void </a:t>
            </a:r>
            <a:r>
              <a:rPr kumimoji="0" lang="en-US" altLang="en-US" sz="900" b="0" i="0" u="none" strike="noStrike" cap="none" normalizeH="0" baseline="0">
                <a:ln>
                  <a:noFill/>
                </a:ln>
                <a:solidFill>
                  <a:srgbClr val="82AAFF"/>
                </a:solidFill>
                <a:effectLst/>
                <a:latin typeface="JetBrains Mono"/>
              </a:rPr>
              <a:t>main</a:t>
            </a:r>
            <a:r>
              <a:rPr kumimoji="0" lang="en-US" altLang="en-US" sz="900" b="0" i="0" u="none" strike="noStrike" cap="none" normalizeH="0" baseline="0">
                <a:ln>
                  <a:noFill/>
                </a:ln>
                <a:solidFill>
                  <a:srgbClr val="89DDFF"/>
                </a:solidFill>
                <a:effectLst/>
                <a:latin typeface="JetBrains Mono"/>
              </a:rPr>
              <a:t>(</a:t>
            </a:r>
            <a:r>
              <a:rPr kumimoji="0" lang="en-US" altLang="en-US" sz="900" b="0" i="0" u="none" strike="noStrike" cap="none" normalizeH="0" baseline="0">
                <a:ln>
                  <a:noFill/>
                </a:ln>
                <a:solidFill>
                  <a:srgbClr val="FFCB6B"/>
                </a:solidFill>
                <a:effectLst/>
                <a:latin typeface="JetBrains Mono"/>
              </a:rPr>
              <a:t>String</a:t>
            </a:r>
            <a:r>
              <a:rPr kumimoji="0" lang="en-US" altLang="en-US" sz="900" b="0" i="0" u="none" strike="noStrike" cap="none" normalizeH="0" baseline="0">
                <a:ln>
                  <a:noFill/>
                </a:ln>
                <a:solidFill>
                  <a:srgbClr val="89DDFF"/>
                </a:solidFill>
                <a:effectLst/>
                <a:latin typeface="JetBrains Mono"/>
              </a:rPr>
              <a:t>[] </a:t>
            </a:r>
            <a:r>
              <a:rPr kumimoji="0" lang="en-US" altLang="en-US" sz="900" b="0" i="0" u="none" strike="noStrike" cap="none" normalizeH="0" baseline="0">
                <a:ln>
                  <a:noFill/>
                </a:ln>
                <a:solidFill>
                  <a:srgbClr val="F78C6C"/>
                </a:solidFill>
                <a:effectLst/>
                <a:latin typeface="JetBrains Mono"/>
              </a:rPr>
              <a:t>args</a:t>
            </a:r>
            <a:r>
              <a:rPr kumimoji="0" lang="en-US" altLang="en-US" sz="900" b="0" i="0" u="none" strike="noStrike" cap="none" normalizeH="0" baseline="0">
                <a:ln>
                  <a:noFill/>
                </a:ln>
                <a:solidFill>
                  <a:srgbClr val="89DDFF"/>
                </a:solidFill>
                <a:effectLst/>
                <a:latin typeface="JetBrains Mono"/>
              </a:rPr>
              <a:t>) {</a:t>
            </a:r>
            <a:br>
              <a:rPr kumimoji="0" lang="en-US" altLang="en-US" sz="900" b="0" i="0" u="none" strike="noStrike" cap="none" normalizeH="0" baseline="0">
                <a:ln>
                  <a:noFill/>
                </a:ln>
                <a:solidFill>
                  <a:srgbClr val="89DDFF"/>
                </a:solidFill>
                <a:effectLst/>
                <a:latin typeface="JetBrains Mono"/>
              </a:rPr>
            </a:br>
            <a:r>
              <a:rPr kumimoji="0" lang="en-US" altLang="en-US" sz="900" b="0" i="0" u="none" strike="noStrike" cap="none" normalizeH="0" baseline="0">
                <a:ln>
                  <a:noFill/>
                </a:ln>
                <a:solidFill>
                  <a:srgbClr val="89DDFF"/>
                </a:solidFill>
                <a:effectLst/>
                <a:latin typeface="JetBrains Mono"/>
              </a:rPr>
              <a:t>        </a:t>
            </a:r>
            <a:r>
              <a:rPr kumimoji="0" lang="en-US" altLang="en-US" sz="900" b="0" i="0" u="none" strike="noStrike" cap="none" normalizeH="0" baseline="0">
                <a:ln>
                  <a:noFill/>
                </a:ln>
                <a:solidFill>
                  <a:srgbClr val="FFCB6B"/>
                </a:solidFill>
                <a:effectLst/>
                <a:latin typeface="JetBrains Mono"/>
              </a:rPr>
              <a:t>String </a:t>
            </a:r>
            <a:r>
              <a:rPr kumimoji="0" lang="en-US" altLang="en-US" sz="900" b="0" i="0" u="none" strike="noStrike" cap="none" normalizeH="0" baseline="0">
                <a:ln>
                  <a:noFill/>
                </a:ln>
                <a:solidFill>
                  <a:srgbClr val="EEFFE3"/>
                </a:solidFill>
                <a:effectLst/>
                <a:latin typeface="JetBrains Mono"/>
              </a:rPr>
              <a:t>str1 </a:t>
            </a:r>
            <a:r>
              <a:rPr kumimoji="0" lang="en-US" altLang="en-US" sz="900" b="0" i="0" u="none" strike="noStrike" cap="none" normalizeH="0" baseline="0">
                <a:ln>
                  <a:noFill/>
                </a:ln>
                <a:solidFill>
                  <a:srgbClr val="89DDFF"/>
                </a:solidFill>
                <a:effectLst/>
                <a:latin typeface="JetBrains Mono"/>
              </a:rPr>
              <a:t>= </a:t>
            </a:r>
            <a:r>
              <a:rPr kumimoji="0" lang="en-US" altLang="en-US" sz="900" b="0" i="1" u="none" strike="noStrike" cap="none" normalizeH="0" baseline="0">
                <a:ln>
                  <a:noFill/>
                </a:ln>
                <a:solidFill>
                  <a:srgbClr val="C792EA"/>
                </a:solidFill>
                <a:effectLst/>
                <a:latin typeface="JetBrains Mono"/>
              </a:rPr>
              <a:t>new </a:t>
            </a:r>
            <a:r>
              <a:rPr kumimoji="0" lang="en-US" altLang="en-US" sz="900" b="0" i="0" u="none" strike="noStrike" cap="none" normalizeH="0" baseline="0">
                <a:ln>
                  <a:noFill/>
                </a:ln>
                <a:solidFill>
                  <a:srgbClr val="82AAFF"/>
                </a:solidFill>
                <a:effectLst/>
                <a:latin typeface="JetBrains Mono"/>
              </a:rPr>
              <a:t>String</a:t>
            </a:r>
            <a:r>
              <a:rPr kumimoji="0" lang="en-US" altLang="en-US" sz="900" b="0" i="0" u="none" strike="noStrike" cap="none" normalizeH="0" baseline="0">
                <a:ln>
                  <a:noFill/>
                </a:ln>
                <a:solidFill>
                  <a:srgbClr val="89DDFF"/>
                </a:solidFill>
                <a:effectLst/>
                <a:latin typeface="JetBrains Mono"/>
              </a:rPr>
              <a:t>(</a:t>
            </a:r>
            <a:r>
              <a:rPr kumimoji="0" lang="en-US" altLang="en-US" sz="900" b="0" i="0" u="none" strike="noStrike" cap="none" normalizeH="0" baseline="0">
                <a:ln>
                  <a:noFill/>
                </a:ln>
                <a:solidFill>
                  <a:srgbClr val="C3E88D"/>
                </a:solidFill>
                <a:effectLst/>
                <a:latin typeface="JetBrains Mono"/>
              </a:rPr>
              <a:t>"Hello, World"</a:t>
            </a:r>
            <a:r>
              <a:rPr kumimoji="0" lang="en-US" altLang="en-US" sz="900" b="0" i="0" u="none" strike="noStrike" cap="none" normalizeH="0" baseline="0">
                <a:ln>
                  <a:noFill/>
                </a:ln>
                <a:solidFill>
                  <a:srgbClr val="89DDFF"/>
                </a:solidFill>
                <a:effectLst/>
                <a:latin typeface="JetBrains Mono"/>
              </a:rPr>
              <a:t>);</a:t>
            </a:r>
            <a:br>
              <a:rPr kumimoji="0" lang="en-US" altLang="en-US" sz="900" b="0" i="0" u="none" strike="noStrike" cap="none" normalizeH="0" baseline="0">
                <a:ln>
                  <a:noFill/>
                </a:ln>
                <a:solidFill>
                  <a:srgbClr val="89DDFF"/>
                </a:solidFill>
                <a:effectLst/>
                <a:latin typeface="JetBrains Mono"/>
              </a:rPr>
            </a:br>
            <a:r>
              <a:rPr kumimoji="0" lang="en-US" altLang="en-US" sz="900" b="0" i="0" u="none" strike="noStrike" cap="none" normalizeH="0" baseline="0">
                <a:ln>
                  <a:noFill/>
                </a:ln>
                <a:solidFill>
                  <a:srgbClr val="89DDFF"/>
                </a:solidFill>
                <a:effectLst/>
                <a:latin typeface="JetBrains Mono"/>
              </a:rPr>
              <a:t>        </a:t>
            </a:r>
            <a:r>
              <a:rPr kumimoji="0" lang="en-US" altLang="en-US" sz="900" b="0" i="0" u="none" strike="noStrike" cap="none" normalizeH="0" baseline="0">
                <a:ln>
                  <a:noFill/>
                </a:ln>
                <a:solidFill>
                  <a:srgbClr val="FFCB6B"/>
                </a:solidFill>
                <a:effectLst/>
                <a:latin typeface="JetBrains Mono"/>
              </a:rPr>
              <a:t>String </a:t>
            </a:r>
            <a:r>
              <a:rPr kumimoji="0" lang="en-US" altLang="en-US" sz="900" b="0" i="0" u="none" strike="noStrike" cap="none" normalizeH="0" baseline="0">
                <a:ln>
                  <a:noFill/>
                </a:ln>
                <a:solidFill>
                  <a:srgbClr val="EEFFE3"/>
                </a:solidFill>
                <a:effectLst/>
                <a:latin typeface="JetBrains Mono"/>
              </a:rPr>
              <a:t>str2 </a:t>
            </a:r>
            <a:r>
              <a:rPr kumimoji="0" lang="en-US" altLang="en-US" sz="900" b="0" i="0" u="none" strike="noStrike" cap="none" normalizeH="0" baseline="0">
                <a:ln>
                  <a:noFill/>
                </a:ln>
                <a:solidFill>
                  <a:srgbClr val="89DDFF"/>
                </a:solidFill>
                <a:effectLst/>
                <a:latin typeface="JetBrains Mono"/>
              </a:rPr>
              <a:t>= </a:t>
            </a:r>
            <a:r>
              <a:rPr kumimoji="0" lang="en-US" altLang="en-US" sz="900" b="0" i="1" u="none" strike="noStrike" cap="none" normalizeH="0" baseline="0">
                <a:ln>
                  <a:noFill/>
                </a:ln>
                <a:solidFill>
                  <a:srgbClr val="C792EA"/>
                </a:solidFill>
                <a:effectLst/>
                <a:latin typeface="JetBrains Mono"/>
              </a:rPr>
              <a:t>new </a:t>
            </a:r>
            <a:r>
              <a:rPr kumimoji="0" lang="en-US" altLang="en-US" sz="900" b="0" i="0" u="none" strike="noStrike" cap="none" normalizeH="0" baseline="0">
                <a:ln>
                  <a:noFill/>
                </a:ln>
                <a:solidFill>
                  <a:srgbClr val="82AAFF"/>
                </a:solidFill>
                <a:effectLst/>
                <a:latin typeface="JetBrains Mono"/>
              </a:rPr>
              <a:t>String</a:t>
            </a:r>
            <a:r>
              <a:rPr kumimoji="0" lang="en-US" altLang="en-US" sz="900" b="0" i="0" u="none" strike="noStrike" cap="none" normalizeH="0" baseline="0">
                <a:ln>
                  <a:noFill/>
                </a:ln>
                <a:solidFill>
                  <a:srgbClr val="89DDFF"/>
                </a:solidFill>
                <a:effectLst/>
                <a:latin typeface="JetBrains Mono"/>
              </a:rPr>
              <a:t>(</a:t>
            </a:r>
            <a:r>
              <a:rPr kumimoji="0" lang="en-US" altLang="en-US" sz="900" b="0" i="0" u="none" strike="noStrike" cap="none" normalizeH="0" baseline="0">
                <a:ln>
                  <a:noFill/>
                </a:ln>
                <a:solidFill>
                  <a:srgbClr val="C3E88D"/>
                </a:solidFill>
                <a:effectLst/>
                <a:latin typeface="JetBrains Mono"/>
              </a:rPr>
              <a:t>"Hello, World"</a:t>
            </a:r>
            <a:r>
              <a:rPr kumimoji="0" lang="en-US" altLang="en-US" sz="900" b="0" i="0" u="none" strike="noStrike" cap="none" normalizeH="0" baseline="0">
                <a:ln>
                  <a:noFill/>
                </a:ln>
                <a:solidFill>
                  <a:srgbClr val="89DDFF"/>
                </a:solidFill>
                <a:effectLst/>
                <a:latin typeface="JetBrains Mono"/>
              </a:rPr>
              <a:t>);</a:t>
            </a:r>
            <a:br>
              <a:rPr kumimoji="0" lang="en-US" altLang="en-US" sz="900" b="0" i="0" u="none" strike="noStrike" cap="none" normalizeH="0" baseline="0">
                <a:ln>
                  <a:noFill/>
                </a:ln>
                <a:solidFill>
                  <a:srgbClr val="89DDFF"/>
                </a:solidFill>
                <a:effectLst/>
                <a:latin typeface="JetBrains Mono"/>
              </a:rPr>
            </a:br>
            <a:r>
              <a:rPr kumimoji="0" lang="en-US" altLang="en-US" sz="900" b="0" i="0" u="none" strike="noStrike" cap="none" normalizeH="0" baseline="0">
                <a:ln>
                  <a:noFill/>
                </a:ln>
                <a:solidFill>
                  <a:srgbClr val="89DDFF"/>
                </a:solidFill>
                <a:effectLst/>
                <a:latin typeface="JetBrains Mono"/>
              </a:rPr>
              <a:t>        </a:t>
            </a:r>
            <a:r>
              <a:rPr kumimoji="0" lang="en-US" altLang="en-US" sz="900" b="0" i="0" u="none" strike="noStrike" cap="none" normalizeH="0" baseline="0">
                <a:ln>
                  <a:noFill/>
                </a:ln>
                <a:solidFill>
                  <a:srgbClr val="FFCB6B"/>
                </a:solidFill>
                <a:effectLst/>
                <a:latin typeface="JetBrains Mono"/>
              </a:rPr>
              <a:t>System</a:t>
            </a:r>
            <a:r>
              <a:rPr kumimoji="0" lang="en-US" altLang="en-US" sz="900" b="0" i="0" u="none" strike="noStrike" cap="none" normalizeH="0" baseline="0">
                <a:ln>
                  <a:noFill/>
                </a:ln>
                <a:solidFill>
                  <a:srgbClr val="89DDFF"/>
                </a:solidFill>
                <a:effectLst/>
                <a:latin typeface="JetBrains Mono"/>
              </a:rPr>
              <a:t>.</a:t>
            </a:r>
            <a:r>
              <a:rPr kumimoji="0" lang="en-US" altLang="en-US" sz="900" b="1" i="1" u="none" strike="noStrike" cap="none" normalizeH="0" baseline="0">
                <a:ln>
                  <a:noFill/>
                </a:ln>
                <a:solidFill>
                  <a:srgbClr val="EEFFFF"/>
                </a:solidFill>
                <a:effectLst/>
                <a:latin typeface="JetBrains Mono"/>
              </a:rPr>
              <a:t>out</a:t>
            </a:r>
            <a:r>
              <a:rPr kumimoji="0" lang="en-US" altLang="en-US" sz="900" b="0" i="0" u="none" strike="noStrike" cap="none" normalizeH="0" baseline="0">
                <a:ln>
                  <a:noFill/>
                </a:ln>
                <a:solidFill>
                  <a:srgbClr val="89DDFF"/>
                </a:solidFill>
                <a:effectLst/>
                <a:latin typeface="JetBrains Mono"/>
              </a:rPr>
              <a:t>.</a:t>
            </a:r>
            <a:r>
              <a:rPr kumimoji="0" lang="en-US" altLang="en-US" sz="900" b="0" i="0" u="none" strike="noStrike" cap="none" normalizeH="0" baseline="0">
                <a:ln>
                  <a:noFill/>
                </a:ln>
                <a:solidFill>
                  <a:srgbClr val="82AAFF"/>
                </a:solidFill>
                <a:effectLst/>
                <a:latin typeface="JetBrains Mono"/>
              </a:rPr>
              <a:t>println</a:t>
            </a:r>
            <a:r>
              <a:rPr kumimoji="0" lang="en-US" altLang="en-US" sz="900" b="0" i="0" u="none" strike="noStrike" cap="none" normalizeH="0" baseline="0">
                <a:ln>
                  <a:noFill/>
                </a:ln>
                <a:solidFill>
                  <a:srgbClr val="89DDFF"/>
                </a:solidFill>
                <a:effectLst/>
                <a:latin typeface="JetBrains Mono"/>
              </a:rPr>
              <a:t>(</a:t>
            </a:r>
            <a:r>
              <a:rPr kumimoji="0" lang="en-US" altLang="en-US" sz="900" b="0" i="0" u="none" strike="noStrike" cap="none" normalizeH="0" baseline="0">
                <a:ln>
                  <a:noFill/>
                </a:ln>
                <a:solidFill>
                  <a:srgbClr val="EEFFE3"/>
                </a:solidFill>
                <a:effectLst/>
                <a:latin typeface="JetBrains Mono"/>
              </a:rPr>
              <a:t>str1 </a:t>
            </a:r>
            <a:r>
              <a:rPr kumimoji="0" lang="en-US" altLang="en-US" sz="900" b="0" i="0" u="none" strike="noStrike" cap="none" normalizeH="0" baseline="0">
                <a:ln>
                  <a:noFill/>
                </a:ln>
                <a:solidFill>
                  <a:srgbClr val="89DDFF"/>
                </a:solidFill>
                <a:effectLst/>
                <a:latin typeface="JetBrains Mono"/>
              </a:rPr>
              <a:t>== </a:t>
            </a:r>
            <a:r>
              <a:rPr kumimoji="0" lang="en-US" altLang="en-US" sz="900" b="0" i="0" u="none" strike="noStrike" cap="none" normalizeH="0" baseline="0">
                <a:ln>
                  <a:noFill/>
                </a:ln>
                <a:solidFill>
                  <a:srgbClr val="EEFFE3"/>
                </a:solidFill>
                <a:effectLst/>
                <a:latin typeface="JetBrains Mono"/>
              </a:rPr>
              <a:t>str2</a:t>
            </a:r>
            <a:r>
              <a:rPr kumimoji="0" lang="en-US" altLang="en-US" sz="900" b="0" i="0" u="none" strike="noStrike" cap="none" normalizeH="0" baseline="0">
                <a:ln>
                  <a:noFill/>
                </a:ln>
                <a:solidFill>
                  <a:srgbClr val="89DDFF"/>
                </a:solidFill>
                <a:effectLst/>
                <a:latin typeface="JetBrains Mono"/>
              </a:rPr>
              <a:t>);</a:t>
            </a:r>
            <a:br>
              <a:rPr kumimoji="0" lang="en-US" altLang="en-US" sz="900" b="0" i="0" u="none" strike="noStrike" cap="none" normalizeH="0" baseline="0">
                <a:ln>
                  <a:noFill/>
                </a:ln>
                <a:solidFill>
                  <a:srgbClr val="89DDFF"/>
                </a:solidFill>
                <a:effectLst/>
                <a:latin typeface="JetBrains Mono"/>
              </a:rPr>
            </a:br>
            <a:r>
              <a:rPr kumimoji="0" lang="en-US" altLang="en-US" sz="900" b="0" i="0" u="none" strike="noStrike" cap="none" normalizeH="0" baseline="0">
                <a:ln>
                  <a:noFill/>
                </a:ln>
                <a:solidFill>
                  <a:srgbClr val="89DDFF"/>
                </a:solidFill>
                <a:effectLst/>
                <a:latin typeface="JetBrains Mono"/>
              </a:rPr>
              <a:t>    }</a:t>
            </a:r>
            <a:br>
              <a:rPr kumimoji="0" lang="en-US" altLang="en-US" sz="900" b="0" i="0" u="none" strike="noStrike" cap="none" normalizeH="0" baseline="0">
                <a:ln>
                  <a:noFill/>
                </a:ln>
                <a:solidFill>
                  <a:srgbClr val="89DDFF"/>
                </a:solidFill>
                <a:effectLst/>
                <a:latin typeface="JetBrains Mono"/>
              </a:rPr>
            </a:br>
            <a:r>
              <a:rPr kumimoji="0" lang="en-US" altLang="en-US" sz="900" b="0" i="0" u="none" strike="noStrike" cap="none" normalizeH="0" baseline="0">
                <a:ln>
                  <a:noFill/>
                </a:ln>
                <a:solidFill>
                  <a:srgbClr val="89DDFF"/>
                </a:solidFill>
                <a:effectLst/>
                <a:latin typeface="JetBrains Mono"/>
              </a:rPr>
              <a:t>} </a:t>
            </a:r>
            <a:endParaRPr kumimoji="0" lang="en-US" altLang="en-US" sz="1600" b="0" i="0" u="none" strike="noStrike" cap="none" normalizeH="0" baseline="0">
              <a:ln>
                <a:noFill/>
              </a:ln>
              <a:solidFill>
                <a:schemeClr val="tx1"/>
              </a:solidFill>
              <a:effectLst/>
              <a:latin typeface="Arial" panose="020B0604020202020204" pitchFamily="34" charset="0"/>
            </a:endParaRPr>
          </a:p>
        </p:txBody>
      </p:sp>
      <p:sp>
        <p:nvSpPr>
          <p:cNvPr id="6" name="Rectangle 2">
            <a:extLst>
              <a:ext uri="{FF2B5EF4-FFF2-40B4-BE49-F238E27FC236}">
                <a16:creationId xmlns:a16="http://schemas.microsoft.com/office/drawing/2014/main" id="{05CEB9D3-3FE7-6DDB-EAAA-CD4D8D12A4DF}"/>
              </a:ext>
            </a:extLst>
          </p:cNvPr>
          <p:cNvSpPr>
            <a:spLocks noChangeArrowheads="1"/>
          </p:cNvSpPr>
          <p:nvPr/>
        </p:nvSpPr>
        <p:spPr bwMode="auto">
          <a:xfrm>
            <a:off x="685801" y="3497863"/>
            <a:ext cx="3698822" cy="1061829"/>
          </a:xfrm>
          <a:prstGeom prst="rect">
            <a:avLst/>
          </a:prstGeom>
          <a:solidFill>
            <a:srgbClr val="26323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1" u="none" strike="noStrike" cap="none" normalizeH="0" baseline="0">
                <a:ln>
                  <a:noFill/>
                </a:ln>
                <a:solidFill>
                  <a:srgbClr val="C792EA"/>
                </a:solidFill>
                <a:effectLst/>
                <a:latin typeface="JetBrains Mono"/>
              </a:rPr>
              <a:t>public class </a:t>
            </a:r>
            <a:r>
              <a:rPr kumimoji="0" lang="en-US" altLang="en-US" sz="900" b="0" i="0" u="none" strike="noStrike" cap="none" normalizeH="0" baseline="0">
                <a:ln>
                  <a:noFill/>
                </a:ln>
                <a:solidFill>
                  <a:srgbClr val="FFCB6B"/>
                </a:solidFill>
                <a:effectLst/>
                <a:latin typeface="JetBrains Mono"/>
              </a:rPr>
              <a:t>Main </a:t>
            </a:r>
            <a:r>
              <a:rPr kumimoji="0" lang="en-US" altLang="en-US" sz="900" b="0" i="0" u="none" strike="noStrike" cap="none" normalizeH="0" baseline="0">
                <a:ln>
                  <a:noFill/>
                </a:ln>
                <a:solidFill>
                  <a:srgbClr val="89DDFF"/>
                </a:solidFill>
                <a:effectLst/>
                <a:latin typeface="JetBrains Mono"/>
              </a:rPr>
              <a:t>{</a:t>
            </a:r>
            <a:br>
              <a:rPr kumimoji="0" lang="en-US" altLang="en-US" sz="900" b="0" i="0" u="none" strike="noStrike" cap="none" normalizeH="0" baseline="0">
                <a:ln>
                  <a:noFill/>
                </a:ln>
                <a:solidFill>
                  <a:srgbClr val="89DDFF"/>
                </a:solidFill>
                <a:effectLst/>
                <a:latin typeface="JetBrains Mono"/>
              </a:rPr>
            </a:br>
            <a:r>
              <a:rPr kumimoji="0" lang="en-US" altLang="en-US" sz="900" b="0" i="0" u="none" strike="noStrike" cap="none" normalizeH="0" baseline="0">
                <a:ln>
                  <a:noFill/>
                </a:ln>
                <a:solidFill>
                  <a:srgbClr val="89DDFF"/>
                </a:solidFill>
                <a:effectLst/>
                <a:latin typeface="JetBrains Mono"/>
              </a:rPr>
              <a:t>    </a:t>
            </a:r>
            <a:r>
              <a:rPr kumimoji="0" lang="en-US" altLang="en-US" sz="900" b="0" i="1" u="none" strike="noStrike" cap="none" normalizeH="0" baseline="0">
                <a:ln>
                  <a:noFill/>
                </a:ln>
                <a:solidFill>
                  <a:srgbClr val="C792EA"/>
                </a:solidFill>
                <a:effectLst/>
                <a:latin typeface="JetBrains Mono"/>
              </a:rPr>
              <a:t>public static void </a:t>
            </a:r>
            <a:r>
              <a:rPr kumimoji="0" lang="en-US" altLang="en-US" sz="900" b="0" i="0" u="none" strike="noStrike" cap="none" normalizeH="0" baseline="0">
                <a:ln>
                  <a:noFill/>
                </a:ln>
                <a:solidFill>
                  <a:srgbClr val="82AAFF"/>
                </a:solidFill>
                <a:effectLst/>
                <a:latin typeface="JetBrains Mono"/>
              </a:rPr>
              <a:t>main</a:t>
            </a:r>
            <a:r>
              <a:rPr kumimoji="0" lang="en-US" altLang="en-US" sz="900" b="0" i="0" u="none" strike="noStrike" cap="none" normalizeH="0" baseline="0">
                <a:ln>
                  <a:noFill/>
                </a:ln>
                <a:solidFill>
                  <a:srgbClr val="89DDFF"/>
                </a:solidFill>
                <a:effectLst/>
                <a:latin typeface="JetBrains Mono"/>
              </a:rPr>
              <a:t>(</a:t>
            </a:r>
            <a:r>
              <a:rPr kumimoji="0" lang="en-US" altLang="en-US" sz="900" b="0" i="0" u="none" strike="noStrike" cap="none" normalizeH="0" baseline="0">
                <a:ln>
                  <a:noFill/>
                </a:ln>
                <a:solidFill>
                  <a:srgbClr val="FFCB6B"/>
                </a:solidFill>
                <a:effectLst/>
                <a:latin typeface="JetBrains Mono"/>
              </a:rPr>
              <a:t>String</a:t>
            </a:r>
            <a:r>
              <a:rPr kumimoji="0" lang="en-US" altLang="en-US" sz="900" b="0" i="0" u="none" strike="noStrike" cap="none" normalizeH="0" baseline="0">
                <a:ln>
                  <a:noFill/>
                </a:ln>
                <a:solidFill>
                  <a:srgbClr val="89DDFF"/>
                </a:solidFill>
                <a:effectLst/>
                <a:latin typeface="JetBrains Mono"/>
              </a:rPr>
              <a:t>[] </a:t>
            </a:r>
            <a:r>
              <a:rPr kumimoji="0" lang="en-US" altLang="en-US" sz="900" b="0" i="0" u="none" strike="noStrike" cap="none" normalizeH="0" baseline="0">
                <a:ln>
                  <a:noFill/>
                </a:ln>
                <a:solidFill>
                  <a:srgbClr val="F78C6C"/>
                </a:solidFill>
                <a:effectLst/>
                <a:latin typeface="JetBrains Mono"/>
              </a:rPr>
              <a:t>args</a:t>
            </a:r>
            <a:r>
              <a:rPr kumimoji="0" lang="en-US" altLang="en-US" sz="900" b="0" i="0" u="none" strike="noStrike" cap="none" normalizeH="0" baseline="0">
                <a:ln>
                  <a:noFill/>
                </a:ln>
                <a:solidFill>
                  <a:srgbClr val="89DDFF"/>
                </a:solidFill>
                <a:effectLst/>
                <a:latin typeface="JetBrains Mono"/>
              </a:rPr>
              <a:t>) {</a:t>
            </a:r>
            <a:br>
              <a:rPr kumimoji="0" lang="en-US" altLang="en-US" sz="900" b="0" i="0" u="none" strike="noStrike" cap="none" normalizeH="0" baseline="0">
                <a:ln>
                  <a:noFill/>
                </a:ln>
                <a:solidFill>
                  <a:srgbClr val="89DDFF"/>
                </a:solidFill>
                <a:effectLst/>
                <a:latin typeface="JetBrains Mono"/>
              </a:rPr>
            </a:br>
            <a:r>
              <a:rPr kumimoji="0" lang="en-US" altLang="en-US" sz="900" b="0" i="0" u="none" strike="noStrike" cap="none" normalizeH="0" baseline="0">
                <a:ln>
                  <a:noFill/>
                </a:ln>
                <a:solidFill>
                  <a:srgbClr val="89DDFF"/>
                </a:solidFill>
                <a:effectLst/>
                <a:latin typeface="JetBrains Mono"/>
              </a:rPr>
              <a:t>        </a:t>
            </a:r>
            <a:r>
              <a:rPr kumimoji="0" lang="en-US" altLang="en-US" sz="900" b="0" i="0" u="none" strike="noStrike" cap="none" normalizeH="0" baseline="0">
                <a:ln>
                  <a:noFill/>
                </a:ln>
                <a:solidFill>
                  <a:srgbClr val="FFCB6B"/>
                </a:solidFill>
                <a:effectLst/>
                <a:latin typeface="JetBrains Mono"/>
              </a:rPr>
              <a:t>String </a:t>
            </a:r>
            <a:r>
              <a:rPr kumimoji="0" lang="en-US" altLang="en-US" sz="900" b="0" i="0" u="none" strike="noStrike" cap="none" normalizeH="0" baseline="0">
                <a:ln>
                  <a:noFill/>
                </a:ln>
                <a:solidFill>
                  <a:srgbClr val="EEFFE3"/>
                </a:solidFill>
                <a:effectLst/>
                <a:latin typeface="JetBrains Mono"/>
              </a:rPr>
              <a:t>str1 </a:t>
            </a:r>
            <a:r>
              <a:rPr kumimoji="0" lang="en-US" altLang="en-US" sz="900" b="0" i="0" u="none" strike="noStrike" cap="none" normalizeH="0" baseline="0">
                <a:ln>
                  <a:noFill/>
                </a:ln>
                <a:solidFill>
                  <a:srgbClr val="89DDFF"/>
                </a:solidFill>
                <a:effectLst/>
                <a:latin typeface="JetBrains Mono"/>
              </a:rPr>
              <a:t>= </a:t>
            </a:r>
            <a:r>
              <a:rPr kumimoji="0" lang="en-US" altLang="en-US" sz="900" b="0" i="0" u="none" strike="noStrike" cap="none" normalizeH="0" baseline="0">
                <a:ln>
                  <a:noFill/>
                </a:ln>
                <a:solidFill>
                  <a:srgbClr val="C3E88D"/>
                </a:solidFill>
                <a:effectLst/>
                <a:latin typeface="JetBrains Mono"/>
              </a:rPr>
              <a:t>"Hello, World"</a:t>
            </a:r>
            <a:r>
              <a:rPr kumimoji="0" lang="en-US" altLang="en-US" sz="900" b="0" i="0" u="none" strike="noStrike" cap="none" normalizeH="0" baseline="0">
                <a:ln>
                  <a:noFill/>
                </a:ln>
                <a:solidFill>
                  <a:srgbClr val="89DDFF"/>
                </a:solidFill>
                <a:effectLst/>
                <a:latin typeface="JetBrains Mono"/>
              </a:rPr>
              <a:t>;</a:t>
            </a:r>
            <a:br>
              <a:rPr kumimoji="0" lang="en-US" altLang="en-US" sz="900" b="0" i="0" u="none" strike="noStrike" cap="none" normalizeH="0" baseline="0">
                <a:ln>
                  <a:noFill/>
                </a:ln>
                <a:solidFill>
                  <a:srgbClr val="89DDFF"/>
                </a:solidFill>
                <a:effectLst/>
                <a:latin typeface="JetBrains Mono"/>
              </a:rPr>
            </a:br>
            <a:r>
              <a:rPr kumimoji="0" lang="en-US" altLang="en-US" sz="900" b="0" i="0" u="none" strike="noStrike" cap="none" normalizeH="0" baseline="0">
                <a:ln>
                  <a:noFill/>
                </a:ln>
                <a:solidFill>
                  <a:srgbClr val="89DDFF"/>
                </a:solidFill>
                <a:effectLst/>
                <a:latin typeface="JetBrains Mono"/>
              </a:rPr>
              <a:t>        </a:t>
            </a:r>
            <a:r>
              <a:rPr kumimoji="0" lang="en-US" altLang="en-US" sz="900" b="0" i="0" u="none" strike="noStrike" cap="none" normalizeH="0" baseline="0">
                <a:ln>
                  <a:noFill/>
                </a:ln>
                <a:solidFill>
                  <a:srgbClr val="FFCB6B"/>
                </a:solidFill>
                <a:effectLst/>
                <a:latin typeface="JetBrains Mono"/>
              </a:rPr>
              <a:t>String </a:t>
            </a:r>
            <a:r>
              <a:rPr kumimoji="0" lang="en-US" altLang="en-US" sz="900" b="0" i="0" u="none" strike="noStrike" cap="none" normalizeH="0" baseline="0">
                <a:ln>
                  <a:noFill/>
                </a:ln>
                <a:solidFill>
                  <a:srgbClr val="EEFFE3"/>
                </a:solidFill>
                <a:effectLst/>
                <a:latin typeface="JetBrains Mono"/>
              </a:rPr>
              <a:t>str2 </a:t>
            </a:r>
            <a:r>
              <a:rPr kumimoji="0" lang="en-US" altLang="en-US" sz="900" b="0" i="0" u="none" strike="noStrike" cap="none" normalizeH="0" baseline="0">
                <a:ln>
                  <a:noFill/>
                </a:ln>
                <a:solidFill>
                  <a:srgbClr val="89DDFF"/>
                </a:solidFill>
                <a:effectLst/>
                <a:latin typeface="JetBrains Mono"/>
              </a:rPr>
              <a:t>= </a:t>
            </a:r>
            <a:r>
              <a:rPr kumimoji="0" lang="en-US" altLang="en-US" sz="900" b="0" i="1" u="none" strike="noStrike" cap="none" normalizeH="0" baseline="0">
                <a:ln>
                  <a:noFill/>
                </a:ln>
                <a:solidFill>
                  <a:srgbClr val="C792EA"/>
                </a:solidFill>
                <a:effectLst/>
                <a:latin typeface="JetBrains Mono"/>
              </a:rPr>
              <a:t>new </a:t>
            </a:r>
            <a:r>
              <a:rPr kumimoji="0" lang="en-US" altLang="en-US" sz="900" b="0" i="0" u="none" strike="noStrike" cap="none" normalizeH="0" baseline="0">
                <a:ln>
                  <a:noFill/>
                </a:ln>
                <a:solidFill>
                  <a:srgbClr val="82AAFF"/>
                </a:solidFill>
                <a:effectLst/>
                <a:latin typeface="JetBrains Mono"/>
              </a:rPr>
              <a:t>String</a:t>
            </a:r>
            <a:r>
              <a:rPr kumimoji="0" lang="en-US" altLang="en-US" sz="900" b="0" i="0" u="none" strike="noStrike" cap="none" normalizeH="0" baseline="0">
                <a:ln>
                  <a:noFill/>
                </a:ln>
                <a:solidFill>
                  <a:srgbClr val="89DDFF"/>
                </a:solidFill>
                <a:effectLst/>
                <a:latin typeface="JetBrains Mono"/>
              </a:rPr>
              <a:t>(</a:t>
            </a:r>
            <a:r>
              <a:rPr kumimoji="0" lang="en-US" altLang="en-US" sz="900" b="0" i="0" u="none" strike="noStrike" cap="none" normalizeH="0" baseline="0">
                <a:ln>
                  <a:noFill/>
                </a:ln>
                <a:solidFill>
                  <a:srgbClr val="C3E88D"/>
                </a:solidFill>
                <a:effectLst/>
                <a:latin typeface="JetBrains Mono"/>
              </a:rPr>
              <a:t>"Hello, World"</a:t>
            </a:r>
            <a:r>
              <a:rPr kumimoji="0" lang="en-US" altLang="en-US" sz="900" b="0" i="0" u="none" strike="noStrike" cap="none" normalizeH="0" baseline="0">
                <a:ln>
                  <a:noFill/>
                </a:ln>
                <a:solidFill>
                  <a:srgbClr val="89DDFF"/>
                </a:solidFill>
                <a:effectLst/>
                <a:latin typeface="JetBrains Mono"/>
              </a:rPr>
              <a:t>);</a:t>
            </a:r>
            <a:br>
              <a:rPr kumimoji="0" lang="en-US" altLang="en-US" sz="900" b="0" i="0" u="none" strike="noStrike" cap="none" normalizeH="0" baseline="0">
                <a:ln>
                  <a:noFill/>
                </a:ln>
                <a:solidFill>
                  <a:srgbClr val="89DDFF"/>
                </a:solidFill>
                <a:effectLst/>
                <a:latin typeface="JetBrains Mono"/>
              </a:rPr>
            </a:br>
            <a:r>
              <a:rPr kumimoji="0" lang="en-US" altLang="en-US" sz="900" b="0" i="0" u="none" strike="noStrike" cap="none" normalizeH="0" baseline="0">
                <a:ln>
                  <a:noFill/>
                </a:ln>
                <a:solidFill>
                  <a:srgbClr val="89DDFF"/>
                </a:solidFill>
                <a:effectLst/>
                <a:latin typeface="JetBrains Mono"/>
              </a:rPr>
              <a:t>        </a:t>
            </a:r>
            <a:r>
              <a:rPr kumimoji="0" lang="en-US" altLang="en-US" sz="900" b="0" i="0" u="none" strike="noStrike" cap="none" normalizeH="0" baseline="0">
                <a:ln>
                  <a:noFill/>
                </a:ln>
                <a:solidFill>
                  <a:srgbClr val="FFCB6B"/>
                </a:solidFill>
                <a:effectLst/>
                <a:latin typeface="JetBrains Mono"/>
              </a:rPr>
              <a:t>System</a:t>
            </a:r>
            <a:r>
              <a:rPr kumimoji="0" lang="en-US" altLang="en-US" sz="900" b="0" i="0" u="none" strike="noStrike" cap="none" normalizeH="0" baseline="0">
                <a:ln>
                  <a:noFill/>
                </a:ln>
                <a:solidFill>
                  <a:srgbClr val="89DDFF"/>
                </a:solidFill>
                <a:effectLst/>
                <a:latin typeface="JetBrains Mono"/>
              </a:rPr>
              <a:t>.</a:t>
            </a:r>
            <a:r>
              <a:rPr kumimoji="0" lang="en-US" altLang="en-US" sz="900" b="1" i="1" u="none" strike="noStrike" cap="none" normalizeH="0" baseline="0">
                <a:ln>
                  <a:noFill/>
                </a:ln>
                <a:solidFill>
                  <a:srgbClr val="EEFFFF"/>
                </a:solidFill>
                <a:effectLst/>
                <a:latin typeface="JetBrains Mono"/>
              </a:rPr>
              <a:t>out</a:t>
            </a:r>
            <a:r>
              <a:rPr kumimoji="0" lang="en-US" altLang="en-US" sz="900" b="0" i="0" u="none" strike="noStrike" cap="none" normalizeH="0" baseline="0">
                <a:ln>
                  <a:noFill/>
                </a:ln>
                <a:solidFill>
                  <a:srgbClr val="89DDFF"/>
                </a:solidFill>
                <a:effectLst/>
                <a:latin typeface="JetBrains Mono"/>
              </a:rPr>
              <a:t>.</a:t>
            </a:r>
            <a:r>
              <a:rPr kumimoji="0" lang="en-US" altLang="en-US" sz="900" b="0" i="0" u="none" strike="noStrike" cap="none" normalizeH="0" baseline="0">
                <a:ln>
                  <a:noFill/>
                </a:ln>
                <a:solidFill>
                  <a:srgbClr val="82AAFF"/>
                </a:solidFill>
                <a:effectLst/>
                <a:latin typeface="JetBrains Mono"/>
              </a:rPr>
              <a:t>println</a:t>
            </a:r>
            <a:r>
              <a:rPr kumimoji="0" lang="en-US" altLang="en-US" sz="900" b="0" i="0" u="none" strike="noStrike" cap="none" normalizeH="0" baseline="0">
                <a:ln>
                  <a:noFill/>
                </a:ln>
                <a:solidFill>
                  <a:srgbClr val="89DDFF"/>
                </a:solidFill>
                <a:effectLst/>
                <a:latin typeface="JetBrains Mono"/>
              </a:rPr>
              <a:t>(</a:t>
            </a:r>
            <a:r>
              <a:rPr kumimoji="0" lang="en-US" altLang="en-US" sz="900" b="0" i="0" u="none" strike="noStrike" cap="none" normalizeH="0" baseline="0">
                <a:ln>
                  <a:noFill/>
                </a:ln>
                <a:solidFill>
                  <a:srgbClr val="EEFFE3"/>
                </a:solidFill>
                <a:effectLst/>
                <a:latin typeface="JetBrains Mono"/>
              </a:rPr>
              <a:t>str1 </a:t>
            </a:r>
            <a:r>
              <a:rPr kumimoji="0" lang="en-US" altLang="en-US" sz="900" b="0" i="0" u="none" strike="noStrike" cap="none" normalizeH="0" baseline="0">
                <a:ln>
                  <a:noFill/>
                </a:ln>
                <a:solidFill>
                  <a:srgbClr val="89DDFF"/>
                </a:solidFill>
                <a:effectLst/>
                <a:latin typeface="JetBrains Mono"/>
              </a:rPr>
              <a:t>== </a:t>
            </a:r>
            <a:r>
              <a:rPr kumimoji="0" lang="en-US" altLang="en-US" sz="900" b="0" i="0" u="none" strike="noStrike" cap="none" normalizeH="0" baseline="0">
                <a:ln>
                  <a:noFill/>
                </a:ln>
                <a:solidFill>
                  <a:srgbClr val="EEFFE3"/>
                </a:solidFill>
                <a:effectLst/>
                <a:latin typeface="JetBrains Mono"/>
              </a:rPr>
              <a:t>str2</a:t>
            </a:r>
            <a:r>
              <a:rPr kumimoji="0" lang="en-US" altLang="en-US" sz="900" b="0" i="0" u="none" strike="noStrike" cap="none" normalizeH="0" baseline="0">
                <a:ln>
                  <a:noFill/>
                </a:ln>
                <a:solidFill>
                  <a:srgbClr val="89DDFF"/>
                </a:solidFill>
                <a:effectLst/>
                <a:latin typeface="JetBrains Mono"/>
              </a:rPr>
              <a:t>);</a:t>
            </a:r>
            <a:br>
              <a:rPr kumimoji="0" lang="en-US" altLang="en-US" sz="900" b="0" i="0" u="none" strike="noStrike" cap="none" normalizeH="0" baseline="0">
                <a:ln>
                  <a:noFill/>
                </a:ln>
                <a:solidFill>
                  <a:srgbClr val="89DDFF"/>
                </a:solidFill>
                <a:effectLst/>
                <a:latin typeface="JetBrains Mono"/>
              </a:rPr>
            </a:br>
            <a:r>
              <a:rPr kumimoji="0" lang="en-US" altLang="en-US" sz="900" b="0" i="0" u="none" strike="noStrike" cap="none" normalizeH="0" baseline="0">
                <a:ln>
                  <a:noFill/>
                </a:ln>
                <a:solidFill>
                  <a:srgbClr val="89DDFF"/>
                </a:solidFill>
                <a:effectLst/>
                <a:latin typeface="JetBrains Mono"/>
              </a:rPr>
              <a:t>    }</a:t>
            </a:r>
            <a:br>
              <a:rPr kumimoji="0" lang="en-US" altLang="en-US" sz="900" b="0" i="0" u="none" strike="noStrike" cap="none" normalizeH="0" baseline="0">
                <a:ln>
                  <a:noFill/>
                </a:ln>
                <a:solidFill>
                  <a:srgbClr val="89DDFF"/>
                </a:solidFill>
                <a:effectLst/>
                <a:latin typeface="JetBrains Mono"/>
              </a:rPr>
            </a:br>
            <a:r>
              <a:rPr kumimoji="0" lang="en-US" altLang="en-US" sz="900" b="0" i="0" u="none" strike="noStrike" cap="none" normalizeH="0" baseline="0">
                <a:ln>
                  <a:noFill/>
                </a:ln>
                <a:solidFill>
                  <a:srgbClr val="89DDFF"/>
                </a:solidFill>
                <a:effectLst/>
                <a:latin typeface="JetBrains Mono"/>
              </a:rPr>
              <a:t>}</a:t>
            </a:r>
            <a:endParaRPr kumimoji="0" lang="en-US" altLang="en-US" sz="1600" b="0" i="0" u="none" strike="noStrike" cap="none" normalizeH="0" baseline="0">
              <a:ln>
                <a:noFill/>
              </a:ln>
              <a:solidFill>
                <a:schemeClr val="tx1"/>
              </a:solidFill>
              <a:effectLst/>
              <a:latin typeface="Arial" panose="020B0604020202020204" pitchFamily="34" charset="0"/>
            </a:endParaRPr>
          </a:p>
        </p:txBody>
      </p:sp>
      <p:sp>
        <p:nvSpPr>
          <p:cNvPr id="7" name="Rectangle 3">
            <a:extLst>
              <a:ext uri="{FF2B5EF4-FFF2-40B4-BE49-F238E27FC236}">
                <a16:creationId xmlns:a16="http://schemas.microsoft.com/office/drawing/2014/main" id="{86EED7C4-7528-4A54-93AB-DAACB9EC9FC8}"/>
              </a:ext>
            </a:extLst>
          </p:cNvPr>
          <p:cNvSpPr>
            <a:spLocks noChangeArrowheads="1"/>
          </p:cNvSpPr>
          <p:nvPr/>
        </p:nvSpPr>
        <p:spPr bwMode="auto">
          <a:xfrm>
            <a:off x="685801" y="2022020"/>
            <a:ext cx="3698822" cy="1061829"/>
          </a:xfrm>
          <a:prstGeom prst="rect">
            <a:avLst/>
          </a:prstGeom>
          <a:solidFill>
            <a:srgbClr val="26323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1" u="none" strike="noStrike" cap="none" normalizeH="0" baseline="0">
                <a:ln>
                  <a:noFill/>
                </a:ln>
                <a:solidFill>
                  <a:srgbClr val="C792EA"/>
                </a:solidFill>
                <a:effectLst/>
                <a:latin typeface="JetBrains Mono"/>
              </a:rPr>
              <a:t>public class </a:t>
            </a:r>
            <a:r>
              <a:rPr kumimoji="0" lang="en-US" altLang="en-US" sz="900" b="0" i="0" u="none" strike="noStrike" cap="none" normalizeH="0" baseline="0">
                <a:ln>
                  <a:noFill/>
                </a:ln>
                <a:solidFill>
                  <a:srgbClr val="FFCB6B"/>
                </a:solidFill>
                <a:effectLst/>
                <a:latin typeface="JetBrains Mono"/>
              </a:rPr>
              <a:t>Main </a:t>
            </a:r>
            <a:r>
              <a:rPr kumimoji="0" lang="en-US" altLang="en-US" sz="900" b="0" i="0" u="none" strike="noStrike" cap="none" normalizeH="0" baseline="0">
                <a:ln>
                  <a:noFill/>
                </a:ln>
                <a:solidFill>
                  <a:srgbClr val="89DDFF"/>
                </a:solidFill>
                <a:effectLst/>
                <a:latin typeface="JetBrains Mono"/>
              </a:rPr>
              <a:t>{</a:t>
            </a:r>
            <a:br>
              <a:rPr kumimoji="0" lang="en-US" altLang="en-US" sz="900" b="0" i="0" u="none" strike="noStrike" cap="none" normalizeH="0" baseline="0">
                <a:ln>
                  <a:noFill/>
                </a:ln>
                <a:solidFill>
                  <a:srgbClr val="89DDFF"/>
                </a:solidFill>
                <a:effectLst/>
                <a:latin typeface="JetBrains Mono"/>
              </a:rPr>
            </a:br>
            <a:r>
              <a:rPr kumimoji="0" lang="en-US" altLang="en-US" sz="900" b="0" i="0" u="none" strike="noStrike" cap="none" normalizeH="0" baseline="0">
                <a:ln>
                  <a:noFill/>
                </a:ln>
                <a:solidFill>
                  <a:srgbClr val="89DDFF"/>
                </a:solidFill>
                <a:effectLst/>
                <a:latin typeface="JetBrains Mono"/>
              </a:rPr>
              <a:t>    </a:t>
            </a:r>
            <a:r>
              <a:rPr kumimoji="0" lang="en-US" altLang="en-US" sz="900" b="0" i="1" u="none" strike="noStrike" cap="none" normalizeH="0" baseline="0">
                <a:ln>
                  <a:noFill/>
                </a:ln>
                <a:solidFill>
                  <a:srgbClr val="C792EA"/>
                </a:solidFill>
                <a:effectLst/>
                <a:latin typeface="JetBrains Mono"/>
              </a:rPr>
              <a:t>public static void </a:t>
            </a:r>
            <a:r>
              <a:rPr kumimoji="0" lang="en-US" altLang="en-US" sz="900" b="0" i="0" u="none" strike="noStrike" cap="none" normalizeH="0" baseline="0">
                <a:ln>
                  <a:noFill/>
                </a:ln>
                <a:solidFill>
                  <a:srgbClr val="82AAFF"/>
                </a:solidFill>
                <a:effectLst/>
                <a:latin typeface="JetBrains Mono"/>
              </a:rPr>
              <a:t>main</a:t>
            </a:r>
            <a:r>
              <a:rPr kumimoji="0" lang="en-US" altLang="en-US" sz="900" b="0" i="0" u="none" strike="noStrike" cap="none" normalizeH="0" baseline="0">
                <a:ln>
                  <a:noFill/>
                </a:ln>
                <a:solidFill>
                  <a:srgbClr val="89DDFF"/>
                </a:solidFill>
                <a:effectLst/>
                <a:latin typeface="JetBrains Mono"/>
              </a:rPr>
              <a:t>(</a:t>
            </a:r>
            <a:r>
              <a:rPr kumimoji="0" lang="en-US" altLang="en-US" sz="900" b="0" i="0" u="none" strike="noStrike" cap="none" normalizeH="0" baseline="0">
                <a:ln>
                  <a:noFill/>
                </a:ln>
                <a:solidFill>
                  <a:srgbClr val="FFCB6B"/>
                </a:solidFill>
                <a:effectLst/>
                <a:latin typeface="JetBrains Mono"/>
              </a:rPr>
              <a:t>String</a:t>
            </a:r>
            <a:r>
              <a:rPr kumimoji="0" lang="en-US" altLang="en-US" sz="900" b="0" i="0" u="none" strike="noStrike" cap="none" normalizeH="0" baseline="0">
                <a:ln>
                  <a:noFill/>
                </a:ln>
                <a:solidFill>
                  <a:srgbClr val="89DDFF"/>
                </a:solidFill>
                <a:effectLst/>
                <a:latin typeface="JetBrains Mono"/>
              </a:rPr>
              <a:t>[] </a:t>
            </a:r>
            <a:r>
              <a:rPr kumimoji="0" lang="en-US" altLang="en-US" sz="900" b="0" i="0" u="none" strike="noStrike" cap="none" normalizeH="0" baseline="0">
                <a:ln>
                  <a:noFill/>
                </a:ln>
                <a:solidFill>
                  <a:srgbClr val="F78C6C"/>
                </a:solidFill>
                <a:effectLst/>
                <a:latin typeface="JetBrains Mono"/>
              </a:rPr>
              <a:t>args</a:t>
            </a:r>
            <a:r>
              <a:rPr kumimoji="0" lang="en-US" altLang="en-US" sz="900" b="0" i="0" u="none" strike="noStrike" cap="none" normalizeH="0" baseline="0">
                <a:ln>
                  <a:noFill/>
                </a:ln>
                <a:solidFill>
                  <a:srgbClr val="89DDFF"/>
                </a:solidFill>
                <a:effectLst/>
                <a:latin typeface="JetBrains Mono"/>
              </a:rPr>
              <a:t>) {</a:t>
            </a:r>
            <a:br>
              <a:rPr kumimoji="0" lang="en-US" altLang="en-US" sz="900" b="0" i="0" u="none" strike="noStrike" cap="none" normalizeH="0" baseline="0">
                <a:ln>
                  <a:noFill/>
                </a:ln>
                <a:solidFill>
                  <a:srgbClr val="89DDFF"/>
                </a:solidFill>
                <a:effectLst/>
                <a:latin typeface="JetBrains Mono"/>
              </a:rPr>
            </a:br>
            <a:r>
              <a:rPr kumimoji="0" lang="en-US" altLang="en-US" sz="900" b="0" i="0" u="none" strike="noStrike" cap="none" normalizeH="0" baseline="0">
                <a:ln>
                  <a:noFill/>
                </a:ln>
                <a:solidFill>
                  <a:srgbClr val="89DDFF"/>
                </a:solidFill>
                <a:effectLst/>
                <a:latin typeface="JetBrains Mono"/>
              </a:rPr>
              <a:t>        </a:t>
            </a:r>
            <a:r>
              <a:rPr kumimoji="0" lang="en-US" altLang="en-US" sz="900" b="0" i="0" u="none" strike="noStrike" cap="none" normalizeH="0" baseline="0">
                <a:ln>
                  <a:noFill/>
                </a:ln>
                <a:solidFill>
                  <a:srgbClr val="FFCB6B"/>
                </a:solidFill>
                <a:effectLst/>
                <a:latin typeface="JetBrains Mono"/>
              </a:rPr>
              <a:t>String </a:t>
            </a:r>
            <a:r>
              <a:rPr kumimoji="0" lang="en-US" altLang="en-US" sz="900" b="0" i="0" u="none" strike="noStrike" cap="none" normalizeH="0" baseline="0">
                <a:ln>
                  <a:noFill/>
                </a:ln>
                <a:solidFill>
                  <a:srgbClr val="EEFFE3"/>
                </a:solidFill>
                <a:effectLst/>
                <a:latin typeface="JetBrains Mono"/>
              </a:rPr>
              <a:t>str1 </a:t>
            </a:r>
            <a:r>
              <a:rPr kumimoji="0" lang="en-US" altLang="en-US" sz="900" b="0" i="0" u="none" strike="noStrike" cap="none" normalizeH="0" baseline="0">
                <a:ln>
                  <a:noFill/>
                </a:ln>
                <a:solidFill>
                  <a:srgbClr val="89DDFF"/>
                </a:solidFill>
                <a:effectLst/>
                <a:latin typeface="JetBrains Mono"/>
              </a:rPr>
              <a:t>= </a:t>
            </a:r>
            <a:r>
              <a:rPr kumimoji="0" lang="en-US" altLang="en-US" sz="900" b="0" i="0" u="none" strike="noStrike" cap="none" normalizeH="0" baseline="0">
                <a:ln>
                  <a:noFill/>
                </a:ln>
                <a:solidFill>
                  <a:srgbClr val="C3E88D"/>
                </a:solidFill>
                <a:effectLst/>
                <a:latin typeface="JetBrains Mono"/>
              </a:rPr>
              <a:t>"Hello, World"</a:t>
            </a:r>
            <a:r>
              <a:rPr kumimoji="0" lang="en-US" altLang="en-US" sz="900" b="0" i="0" u="none" strike="noStrike" cap="none" normalizeH="0" baseline="0">
                <a:ln>
                  <a:noFill/>
                </a:ln>
                <a:solidFill>
                  <a:srgbClr val="89DDFF"/>
                </a:solidFill>
                <a:effectLst/>
                <a:latin typeface="JetBrains Mono"/>
              </a:rPr>
              <a:t>;</a:t>
            </a:r>
            <a:br>
              <a:rPr kumimoji="0" lang="en-US" altLang="en-US" sz="900" b="0" i="0" u="none" strike="noStrike" cap="none" normalizeH="0" baseline="0">
                <a:ln>
                  <a:noFill/>
                </a:ln>
                <a:solidFill>
                  <a:srgbClr val="89DDFF"/>
                </a:solidFill>
                <a:effectLst/>
                <a:latin typeface="JetBrains Mono"/>
              </a:rPr>
            </a:br>
            <a:r>
              <a:rPr kumimoji="0" lang="en-US" altLang="en-US" sz="900" b="0" i="0" u="none" strike="noStrike" cap="none" normalizeH="0" baseline="0">
                <a:ln>
                  <a:noFill/>
                </a:ln>
                <a:solidFill>
                  <a:srgbClr val="89DDFF"/>
                </a:solidFill>
                <a:effectLst/>
                <a:latin typeface="JetBrains Mono"/>
              </a:rPr>
              <a:t>        </a:t>
            </a:r>
            <a:r>
              <a:rPr kumimoji="0" lang="en-US" altLang="en-US" sz="900" b="0" i="0" u="none" strike="noStrike" cap="none" normalizeH="0" baseline="0">
                <a:ln>
                  <a:noFill/>
                </a:ln>
                <a:solidFill>
                  <a:srgbClr val="FFCB6B"/>
                </a:solidFill>
                <a:effectLst/>
                <a:latin typeface="JetBrains Mono"/>
              </a:rPr>
              <a:t>String </a:t>
            </a:r>
            <a:r>
              <a:rPr kumimoji="0" lang="en-US" altLang="en-US" sz="900" b="0" i="0" u="none" strike="noStrike" cap="none" normalizeH="0" baseline="0">
                <a:ln>
                  <a:noFill/>
                </a:ln>
                <a:solidFill>
                  <a:srgbClr val="EEFFE3"/>
                </a:solidFill>
                <a:effectLst/>
                <a:latin typeface="JetBrains Mono"/>
              </a:rPr>
              <a:t>str2 </a:t>
            </a:r>
            <a:r>
              <a:rPr kumimoji="0" lang="en-US" altLang="en-US" sz="900" b="0" i="0" u="none" strike="noStrike" cap="none" normalizeH="0" baseline="0">
                <a:ln>
                  <a:noFill/>
                </a:ln>
                <a:solidFill>
                  <a:srgbClr val="89DDFF"/>
                </a:solidFill>
                <a:effectLst/>
                <a:latin typeface="JetBrains Mono"/>
              </a:rPr>
              <a:t>= </a:t>
            </a:r>
            <a:r>
              <a:rPr kumimoji="0" lang="en-US" altLang="en-US" sz="900" b="0" i="0" u="none" strike="noStrike" cap="none" normalizeH="0" baseline="0">
                <a:ln>
                  <a:noFill/>
                </a:ln>
                <a:solidFill>
                  <a:srgbClr val="C3E88D"/>
                </a:solidFill>
                <a:effectLst/>
                <a:latin typeface="JetBrains Mono"/>
              </a:rPr>
              <a:t>"Hello, World"</a:t>
            </a:r>
            <a:r>
              <a:rPr kumimoji="0" lang="en-US" altLang="en-US" sz="900" b="0" i="0" u="none" strike="noStrike" cap="none" normalizeH="0" baseline="0">
                <a:ln>
                  <a:noFill/>
                </a:ln>
                <a:solidFill>
                  <a:srgbClr val="89DDFF"/>
                </a:solidFill>
                <a:effectLst/>
                <a:latin typeface="JetBrains Mono"/>
              </a:rPr>
              <a:t>;</a:t>
            </a:r>
            <a:br>
              <a:rPr kumimoji="0" lang="en-US" altLang="en-US" sz="900" b="0" i="0" u="none" strike="noStrike" cap="none" normalizeH="0" baseline="0">
                <a:ln>
                  <a:noFill/>
                </a:ln>
                <a:solidFill>
                  <a:srgbClr val="89DDFF"/>
                </a:solidFill>
                <a:effectLst/>
                <a:latin typeface="JetBrains Mono"/>
              </a:rPr>
            </a:br>
            <a:r>
              <a:rPr kumimoji="0" lang="en-US" altLang="en-US" sz="900" b="0" i="0" u="none" strike="noStrike" cap="none" normalizeH="0" baseline="0">
                <a:ln>
                  <a:noFill/>
                </a:ln>
                <a:solidFill>
                  <a:srgbClr val="89DDFF"/>
                </a:solidFill>
                <a:effectLst/>
                <a:latin typeface="JetBrains Mono"/>
              </a:rPr>
              <a:t>        </a:t>
            </a:r>
            <a:r>
              <a:rPr kumimoji="0" lang="en-US" altLang="en-US" sz="900" b="0" i="0" u="none" strike="noStrike" cap="none" normalizeH="0" baseline="0">
                <a:ln>
                  <a:noFill/>
                </a:ln>
                <a:solidFill>
                  <a:srgbClr val="FFCB6B"/>
                </a:solidFill>
                <a:effectLst/>
                <a:latin typeface="JetBrains Mono"/>
              </a:rPr>
              <a:t>System</a:t>
            </a:r>
            <a:r>
              <a:rPr kumimoji="0" lang="en-US" altLang="en-US" sz="900" b="0" i="0" u="none" strike="noStrike" cap="none" normalizeH="0" baseline="0">
                <a:ln>
                  <a:noFill/>
                </a:ln>
                <a:solidFill>
                  <a:srgbClr val="89DDFF"/>
                </a:solidFill>
                <a:effectLst/>
                <a:latin typeface="JetBrains Mono"/>
              </a:rPr>
              <a:t>.</a:t>
            </a:r>
            <a:r>
              <a:rPr kumimoji="0" lang="en-US" altLang="en-US" sz="900" b="1" i="1" u="none" strike="noStrike" cap="none" normalizeH="0" baseline="0">
                <a:ln>
                  <a:noFill/>
                </a:ln>
                <a:solidFill>
                  <a:srgbClr val="EEFFFF"/>
                </a:solidFill>
                <a:effectLst/>
                <a:latin typeface="JetBrains Mono"/>
              </a:rPr>
              <a:t>out</a:t>
            </a:r>
            <a:r>
              <a:rPr kumimoji="0" lang="en-US" altLang="en-US" sz="900" b="0" i="0" u="none" strike="noStrike" cap="none" normalizeH="0" baseline="0">
                <a:ln>
                  <a:noFill/>
                </a:ln>
                <a:solidFill>
                  <a:srgbClr val="89DDFF"/>
                </a:solidFill>
                <a:effectLst/>
                <a:latin typeface="JetBrains Mono"/>
              </a:rPr>
              <a:t>.</a:t>
            </a:r>
            <a:r>
              <a:rPr kumimoji="0" lang="en-US" altLang="en-US" sz="900" b="0" i="0" u="none" strike="noStrike" cap="none" normalizeH="0" baseline="0">
                <a:ln>
                  <a:noFill/>
                </a:ln>
                <a:solidFill>
                  <a:srgbClr val="82AAFF"/>
                </a:solidFill>
                <a:effectLst/>
                <a:latin typeface="JetBrains Mono"/>
              </a:rPr>
              <a:t>println</a:t>
            </a:r>
            <a:r>
              <a:rPr kumimoji="0" lang="en-US" altLang="en-US" sz="900" b="0" i="0" u="none" strike="noStrike" cap="none" normalizeH="0" baseline="0">
                <a:ln>
                  <a:noFill/>
                </a:ln>
                <a:solidFill>
                  <a:srgbClr val="89DDFF"/>
                </a:solidFill>
                <a:effectLst/>
                <a:latin typeface="JetBrains Mono"/>
              </a:rPr>
              <a:t>(</a:t>
            </a:r>
            <a:r>
              <a:rPr kumimoji="0" lang="en-US" altLang="en-US" sz="900" b="0" i="0" u="none" strike="noStrike" cap="none" normalizeH="0" baseline="0">
                <a:ln>
                  <a:noFill/>
                </a:ln>
                <a:solidFill>
                  <a:srgbClr val="EEFFE3"/>
                </a:solidFill>
                <a:effectLst/>
                <a:latin typeface="JetBrains Mono"/>
              </a:rPr>
              <a:t>str1 </a:t>
            </a:r>
            <a:r>
              <a:rPr kumimoji="0" lang="en-US" altLang="en-US" sz="900" b="0" i="0" u="none" strike="noStrike" cap="none" normalizeH="0" baseline="0">
                <a:ln>
                  <a:noFill/>
                </a:ln>
                <a:solidFill>
                  <a:srgbClr val="89DDFF"/>
                </a:solidFill>
                <a:effectLst/>
                <a:latin typeface="JetBrains Mono"/>
              </a:rPr>
              <a:t>== </a:t>
            </a:r>
            <a:r>
              <a:rPr kumimoji="0" lang="en-US" altLang="en-US" sz="900" b="0" i="0" u="none" strike="noStrike" cap="none" normalizeH="0" baseline="0">
                <a:ln>
                  <a:noFill/>
                </a:ln>
                <a:solidFill>
                  <a:srgbClr val="EEFFE3"/>
                </a:solidFill>
                <a:effectLst/>
                <a:latin typeface="JetBrains Mono"/>
              </a:rPr>
              <a:t>str2</a:t>
            </a:r>
            <a:r>
              <a:rPr kumimoji="0" lang="en-US" altLang="en-US" sz="900" b="0" i="0" u="none" strike="noStrike" cap="none" normalizeH="0" baseline="0">
                <a:ln>
                  <a:noFill/>
                </a:ln>
                <a:solidFill>
                  <a:srgbClr val="89DDFF"/>
                </a:solidFill>
                <a:effectLst/>
                <a:latin typeface="JetBrains Mono"/>
              </a:rPr>
              <a:t>);</a:t>
            </a:r>
            <a:br>
              <a:rPr kumimoji="0" lang="en-US" altLang="en-US" sz="900" b="0" i="0" u="none" strike="noStrike" cap="none" normalizeH="0" baseline="0">
                <a:ln>
                  <a:noFill/>
                </a:ln>
                <a:solidFill>
                  <a:srgbClr val="89DDFF"/>
                </a:solidFill>
                <a:effectLst/>
                <a:latin typeface="JetBrains Mono"/>
              </a:rPr>
            </a:br>
            <a:r>
              <a:rPr kumimoji="0" lang="en-US" altLang="en-US" sz="900" b="0" i="0" u="none" strike="noStrike" cap="none" normalizeH="0" baseline="0">
                <a:ln>
                  <a:noFill/>
                </a:ln>
                <a:solidFill>
                  <a:srgbClr val="89DDFF"/>
                </a:solidFill>
                <a:effectLst/>
                <a:latin typeface="JetBrains Mono"/>
              </a:rPr>
              <a:t>    }</a:t>
            </a:r>
            <a:br>
              <a:rPr kumimoji="0" lang="en-US" altLang="en-US" sz="900" b="0" i="0" u="none" strike="noStrike" cap="none" normalizeH="0" baseline="0">
                <a:ln>
                  <a:noFill/>
                </a:ln>
                <a:solidFill>
                  <a:srgbClr val="89DDFF"/>
                </a:solidFill>
                <a:effectLst/>
                <a:latin typeface="JetBrains Mono"/>
              </a:rPr>
            </a:br>
            <a:r>
              <a:rPr kumimoji="0" lang="en-US" altLang="en-US" sz="900" b="0" i="0" u="none" strike="noStrike" cap="none" normalizeH="0" baseline="0">
                <a:ln>
                  <a:noFill/>
                </a:ln>
                <a:solidFill>
                  <a:srgbClr val="89DDFF"/>
                </a:solidFill>
                <a:effectLst/>
                <a:latin typeface="JetBrains Mono"/>
              </a:rPr>
              <a:t>}</a:t>
            </a:r>
            <a:endParaRPr kumimoji="0" lang="en-US" altLang="en-US" sz="16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026924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66">
          <a:extLst>
            <a:ext uri="{FF2B5EF4-FFF2-40B4-BE49-F238E27FC236}">
              <a16:creationId xmlns:a16="http://schemas.microsoft.com/office/drawing/2014/main" id="{A4AA559F-9DD6-0F74-8B81-70FE856E0C3E}"/>
            </a:ext>
          </a:extLst>
        </p:cNvPr>
        <p:cNvGrpSpPr/>
        <p:nvPr/>
      </p:nvGrpSpPr>
      <p:grpSpPr>
        <a:xfrm>
          <a:off x="0" y="0"/>
          <a:ext cx="0" cy="0"/>
          <a:chOff x="0" y="0"/>
          <a:chExt cx="0" cy="0"/>
        </a:xfrm>
      </p:grpSpPr>
      <p:sp>
        <p:nvSpPr>
          <p:cNvPr id="2" name="Google Shape;1735;p43">
            <a:extLst>
              <a:ext uri="{FF2B5EF4-FFF2-40B4-BE49-F238E27FC236}">
                <a16:creationId xmlns:a16="http://schemas.microsoft.com/office/drawing/2014/main" id="{938D7EA3-916D-A8BF-5FCE-9DAF048A9675}"/>
              </a:ext>
            </a:extLst>
          </p:cNvPr>
          <p:cNvSpPr txBox="1">
            <a:spLocks/>
          </p:cNvSpPr>
          <p:nvPr/>
        </p:nvSpPr>
        <p:spPr>
          <a:xfrm>
            <a:off x="1046774" y="189300"/>
            <a:ext cx="757297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1pPr>
            <a:lvl2pPr marR="0" lvl="1"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2pPr>
            <a:lvl3pPr marR="0" lvl="2"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3pPr>
            <a:lvl4pPr marR="0" lvl="3"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4pPr>
            <a:lvl5pPr marR="0" lvl="4"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5pPr>
            <a:lvl6pPr marR="0" lvl="5"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6pPr>
            <a:lvl7pPr marR="0" lvl="6"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7pPr>
            <a:lvl8pPr marR="0" lvl="7"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8pPr>
            <a:lvl9pPr marR="0" lvl="8"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9pPr>
          </a:lstStyle>
          <a:p>
            <a:pPr algn="r" rtl="1"/>
            <a:r>
              <a:rPr lang="fa-IR" sz="2800">
                <a:solidFill>
                  <a:srgbClr val="C39113"/>
                </a:solidFill>
                <a:latin typeface="Gill Sans MT" panose="020B0502020104020203" pitchFamily="34" charset="0"/>
                <a:cs typeface="B Roya" panose="00000400000000000000" pitchFamily="2" charset="-78"/>
              </a:rPr>
              <a:t>3. استفاده از کلاس‌های تغییر پذیر</a:t>
            </a:r>
            <a:endParaRPr lang="en-GB" sz="2800">
              <a:solidFill>
                <a:srgbClr val="C39113"/>
              </a:solidFill>
              <a:latin typeface="Gill Sans MT" panose="020B0502020104020203" pitchFamily="34" charset="0"/>
            </a:endParaRPr>
          </a:p>
        </p:txBody>
      </p:sp>
      <p:sp>
        <p:nvSpPr>
          <p:cNvPr id="3" name="TextBox 2">
            <a:extLst>
              <a:ext uri="{FF2B5EF4-FFF2-40B4-BE49-F238E27FC236}">
                <a16:creationId xmlns:a16="http://schemas.microsoft.com/office/drawing/2014/main" id="{20297E5E-0523-0035-D249-E7FCDE715AF2}"/>
              </a:ext>
            </a:extLst>
          </p:cNvPr>
          <p:cNvSpPr txBox="1"/>
          <p:nvPr/>
        </p:nvSpPr>
        <p:spPr>
          <a:xfrm>
            <a:off x="330200" y="948644"/>
            <a:ext cx="8289544" cy="1852430"/>
          </a:xfrm>
          <a:prstGeom prst="rect">
            <a:avLst/>
          </a:prstGeom>
          <a:noFill/>
        </p:spPr>
        <p:txBody>
          <a:bodyPr wrap="square" rtlCol="0">
            <a:spAutoFit/>
          </a:bodyPr>
          <a:lstStyle/>
          <a:p>
            <a:pPr algn="r" rtl="1">
              <a:lnSpc>
                <a:spcPts val="3500"/>
              </a:lnSpc>
            </a:pPr>
            <a:r>
              <a:rPr lang="ar-SA" sz="2000" b="0" i="0">
                <a:solidFill>
                  <a:srgbClr val="2B2B2B"/>
                </a:solidFill>
                <a:effectLst/>
                <a:latin typeface="Gill Sans MT" panose="020B0502020104020203" pitchFamily="34" charset="0"/>
                <a:cs typeface="B Nazanin" panose="00000400000000000000" pitchFamily="2" charset="-78"/>
              </a:rPr>
              <a:t>همچنین در جاوا کلاس</a:t>
            </a:r>
            <a:r>
              <a:rPr lang="fa-IR" sz="2000" b="0" i="0">
                <a:solidFill>
                  <a:srgbClr val="2B2B2B"/>
                </a:solidFill>
                <a:effectLst/>
                <a:latin typeface="Gill Sans MT" panose="020B0502020104020203" pitchFamily="34" charset="0"/>
                <a:cs typeface="B Nazanin" panose="00000400000000000000" pitchFamily="2" charset="-78"/>
              </a:rPr>
              <a:t>‌</a:t>
            </a:r>
            <a:r>
              <a:rPr lang="ar-SA" sz="2000" b="0" i="0">
                <a:solidFill>
                  <a:srgbClr val="2B2B2B"/>
                </a:solidFill>
                <a:effectLst/>
                <a:latin typeface="Gill Sans MT" panose="020B0502020104020203" pitchFamily="34" charset="0"/>
                <a:cs typeface="B Nazanin" panose="00000400000000000000" pitchFamily="2" charset="-78"/>
              </a:rPr>
              <a:t>هایی مشابه کلاس </a:t>
            </a:r>
            <a:r>
              <a:rPr lang="en-US" sz="2000" b="0" i="0">
                <a:solidFill>
                  <a:srgbClr val="2B2B2B"/>
                </a:solidFill>
                <a:effectLst/>
                <a:latin typeface="Gill Sans MT" panose="020B0502020104020203" pitchFamily="34" charset="0"/>
                <a:cs typeface="B Nazanin" panose="00000400000000000000" pitchFamily="2" charset="-78"/>
              </a:rPr>
              <a:t> </a:t>
            </a:r>
            <a:r>
              <a:rPr lang="en-GB" sz="2000" b="0" i="0">
                <a:solidFill>
                  <a:srgbClr val="2B2B2B"/>
                </a:solidFill>
                <a:effectLst/>
                <a:latin typeface="Gill Sans MT" panose="020B0502020104020203" pitchFamily="34" charset="0"/>
                <a:cs typeface="B Nazanin" panose="00000400000000000000" pitchFamily="2" charset="-78"/>
              </a:rPr>
              <a:t>String</a:t>
            </a:r>
            <a:r>
              <a:rPr lang="ar-SA" sz="2000" b="0" i="0">
                <a:solidFill>
                  <a:srgbClr val="2B2B2B"/>
                </a:solidFill>
                <a:effectLst/>
                <a:latin typeface="Gill Sans MT" panose="020B0502020104020203" pitchFamily="34" charset="0"/>
                <a:cs typeface="B Nazanin" panose="00000400000000000000" pitchFamily="2" charset="-78"/>
              </a:rPr>
              <a:t>هستند با این تفاوت که تغییرپذیر هستند. مانند </a:t>
            </a:r>
            <a:r>
              <a:rPr lang="en-GB" sz="2000" b="0" i="0">
                <a:solidFill>
                  <a:srgbClr val="2B2B2B"/>
                </a:solidFill>
                <a:effectLst/>
                <a:latin typeface="Gill Sans MT" panose="020B0502020104020203" pitchFamily="34" charset="0"/>
                <a:cs typeface="B Nazanin" panose="00000400000000000000" pitchFamily="2" charset="-78"/>
              </a:rPr>
              <a:t>StringBuilder</a:t>
            </a:r>
            <a:r>
              <a:rPr lang="fa-IR" sz="2000" b="0" i="0">
                <a:solidFill>
                  <a:srgbClr val="2B2B2B"/>
                </a:solidFill>
                <a:effectLst/>
                <a:latin typeface="Gill Sans MT" panose="020B0502020104020203" pitchFamily="34" charset="0"/>
                <a:cs typeface="B Nazanin" panose="00000400000000000000" pitchFamily="2" charset="-78"/>
              </a:rPr>
              <a:t> </a:t>
            </a:r>
            <a:r>
              <a:rPr lang="ar-SA" sz="2000" b="0" i="0">
                <a:solidFill>
                  <a:srgbClr val="2B2B2B"/>
                </a:solidFill>
                <a:effectLst/>
                <a:latin typeface="Gill Sans MT" panose="020B0502020104020203" pitchFamily="34" charset="0"/>
                <a:cs typeface="B Nazanin" panose="00000400000000000000" pitchFamily="2" charset="-78"/>
              </a:rPr>
              <a:t>و</a:t>
            </a:r>
            <a:r>
              <a:rPr lang="fa-IR" sz="2000">
                <a:solidFill>
                  <a:srgbClr val="2B2B2B"/>
                </a:solidFill>
                <a:latin typeface="Gill Sans MT" panose="020B0502020104020203" pitchFamily="34" charset="0"/>
                <a:cs typeface="B Nazanin" panose="00000400000000000000" pitchFamily="2" charset="-78"/>
              </a:rPr>
              <a:t> </a:t>
            </a:r>
            <a:r>
              <a:rPr lang="en-GB" sz="2000" b="0" i="0">
                <a:solidFill>
                  <a:srgbClr val="2B2B2B"/>
                </a:solidFill>
                <a:effectLst/>
                <a:latin typeface="Gill Sans MT" panose="020B0502020104020203" pitchFamily="34" charset="0"/>
                <a:cs typeface="B Nazanin" panose="00000400000000000000" pitchFamily="2" charset="-78"/>
              </a:rPr>
              <a:t>StringBuffer</a:t>
            </a:r>
            <a:r>
              <a:rPr lang="fa-IR" sz="2000" b="0" i="0">
                <a:solidFill>
                  <a:srgbClr val="2B2B2B"/>
                </a:solidFill>
                <a:effectLst/>
                <a:latin typeface="Gill Sans MT" panose="020B0502020104020203" pitchFamily="34" charset="0"/>
                <a:cs typeface="B Nazanin" panose="00000400000000000000" pitchFamily="2" charset="-78"/>
              </a:rPr>
              <a:t>. </a:t>
            </a:r>
            <a:r>
              <a:rPr lang="ar-SA" sz="2000" b="0" i="0">
                <a:solidFill>
                  <a:srgbClr val="2B2B2B"/>
                </a:solidFill>
                <a:effectLst/>
                <a:latin typeface="Gill Sans MT" panose="020B0502020104020203" pitchFamily="34" charset="0"/>
                <a:cs typeface="B Nazanin" panose="00000400000000000000" pitchFamily="2" charset="-78"/>
              </a:rPr>
              <a:t>به عنوان مثال در کد زیر عبارت </a:t>
            </a:r>
            <a:r>
              <a:rPr lang="en-GB" sz="2000" b="0" i="0">
                <a:solidFill>
                  <a:srgbClr val="2B2B2B"/>
                </a:solidFill>
                <a:effectLst/>
                <a:latin typeface="Gill Sans MT" panose="020B0502020104020203" pitchFamily="34" charset="0"/>
                <a:cs typeface="B Nazanin" panose="00000400000000000000" pitchFamily="2" charset="-78"/>
              </a:rPr>
              <a:t>Hello, World</a:t>
            </a:r>
            <a:r>
              <a:rPr lang="fa-IR" sz="2000" b="0" i="0">
                <a:solidFill>
                  <a:srgbClr val="2B2B2B"/>
                </a:solidFill>
                <a:effectLst/>
                <a:latin typeface="Gill Sans MT" panose="020B0502020104020203" pitchFamily="34" charset="0"/>
                <a:cs typeface="B Nazanin" panose="00000400000000000000" pitchFamily="2" charset="-78"/>
              </a:rPr>
              <a:t> </a:t>
            </a:r>
            <a:r>
              <a:rPr lang="ar-SA" sz="2000" b="0" i="0">
                <a:solidFill>
                  <a:srgbClr val="2B2B2B"/>
                </a:solidFill>
                <a:effectLst/>
                <a:latin typeface="Gill Sans MT" panose="020B0502020104020203" pitchFamily="34" charset="0"/>
                <a:cs typeface="B Nazanin" panose="00000400000000000000" pitchFamily="2" charset="-78"/>
              </a:rPr>
              <a:t>دو مرتبه چاپ می</a:t>
            </a:r>
            <a:r>
              <a:rPr lang="fa-IR" sz="2000" b="0" i="0">
                <a:solidFill>
                  <a:srgbClr val="2B2B2B"/>
                </a:solidFill>
                <a:effectLst/>
                <a:latin typeface="Gill Sans MT" panose="020B0502020104020203" pitchFamily="34" charset="0"/>
                <a:cs typeface="B Nazanin" panose="00000400000000000000" pitchFamily="2" charset="-78"/>
              </a:rPr>
              <a:t>‌</a:t>
            </a:r>
            <a:r>
              <a:rPr lang="ar-SA" sz="2000" b="0" i="0">
                <a:solidFill>
                  <a:srgbClr val="2B2B2B"/>
                </a:solidFill>
                <a:effectLst/>
                <a:latin typeface="Gill Sans MT" panose="020B0502020104020203" pitchFamily="34" charset="0"/>
                <a:cs typeface="B Nazanin" panose="00000400000000000000" pitchFamily="2" charset="-78"/>
              </a:rPr>
              <a:t>شود در حالی که در کلاس </a:t>
            </a:r>
            <a:r>
              <a:rPr lang="en-GB" sz="2000" b="0" i="0">
                <a:solidFill>
                  <a:srgbClr val="2B2B2B"/>
                </a:solidFill>
                <a:effectLst/>
                <a:latin typeface="Gill Sans MT" panose="020B0502020104020203" pitchFamily="34" charset="0"/>
                <a:cs typeface="B Nazanin" panose="00000400000000000000" pitchFamily="2" charset="-78"/>
              </a:rPr>
              <a:t>String</a:t>
            </a:r>
            <a:r>
              <a:rPr lang="fa-IR" sz="2000" b="0" i="0">
                <a:solidFill>
                  <a:srgbClr val="2B2B2B"/>
                </a:solidFill>
                <a:effectLst/>
                <a:latin typeface="Gill Sans MT" panose="020B0502020104020203" pitchFamily="34" charset="0"/>
                <a:cs typeface="B Nazanin" panose="00000400000000000000" pitchFamily="2" charset="-78"/>
              </a:rPr>
              <a:t> </a:t>
            </a:r>
            <a:r>
              <a:rPr lang="ar-SA" sz="2000" b="0" i="0">
                <a:solidFill>
                  <a:srgbClr val="2B2B2B"/>
                </a:solidFill>
                <a:effectLst/>
                <a:latin typeface="Gill Sans MT" panose="020B0502020104020203" pitchFamily="34" charset="0"/>
                <a:cs typeface="B Nazanin" panose="00000400000000000000" pitchFamily="2" charset="-78"/>
              </a:rPr>
              <a:t>رشته</a:t>
            </a:r>
            <a:r>
              <a:rPr lang="fa-IR" sz="2000" b="0" i="0">
                <a:solidFill>
                  <a:srgbClr val="2B2B2B"/>
                </a:solidFill>
                <a:effectLst/>
                <a:latin typeface="Gill Sans MT" panose="020B0502020104020203" pitchFamily="34" charset="0"/>
                <a:cs typeface="B Nazanin" panose="00000400000000000000" pitchFamily="2" charset="-78"/>
              </a:rPr>
              <a:t>‌</a:t>
            </a:r>
            <a:r>
              <a:rPr lang="ar-SA" sz="2000" b="0" i="0">
                <a:solidFill>
                  <a:srgbClr val="2B2B2B"/>
                </a:solidFill>
                <a:effectLst/>
                <a:latin typeface="Gill Sans MT" panose="020B0502020104020203" pitchFamily="34" charset="0"/>
                <a:cs typeface="B Nazanin" panose="00000400000000000000" pitchFamily="2" charset="-78"/>
              </a:rPr>
              <a:t>های اولیه تغییری نخواهند کرد</a:t>
            </a:r>
            <a:r>
              <a:rPr lang="fa-IR" sz="2000" b="0" i="0">
                <a:solidFill>
                  <a:srgbClr val="2B2B2B"/>
                </a:solidFill>
                <a:effectLst/>
                <a:latin typeface="Gill Sans MT" panose="020B0502020104020203" pitchFamily="34" charset="0"/>
                <a:cs typeface="B Nazanin" panose="00000400000000000000" pitchFamily="2" charset="-78"/>
              </a:rPr>
              <a:t>.</a:t>
            </a:r>
            <a:r>
              <a:rPr lang="ar-SA" sz="2000">
                <a:latin typeface="Gill Sans MT" panose="020B0502020104020203" pitchFamily="34" charset="0"/>
                <a:cs typeface="B Nazanin" panose="00000400000000000000" pitchFamily="2" charset="-78"/>
              </a:rPr>
              <a:t> </a:t>
            </a:r>
            <a:br>
              <a:rPr lang="ar-SA" sz="2000">
                <a:latin typeface="Gill Sans MT" panose="020B0502020104020203" pitchFamily="34" charset="0"/>
                <a:cs typeface="B Nazanin" panose="00000400000000000000" pitchFamily="2" charset="-78"/>
              </a:rPr>
            </a:br>
            <a:endParaRPr lang="fa-IR" sz="2000">
              <a:latin typeface="Gill Sans MT" panose="020B0502020104020203" pitchFamily="34" charset="0"/>
              <a:cs typeface="B Nazanin" panose="00000400000000000000" pitchFamily="2" charset="-78"/>
            </a:endParaRPr>
          </a:p>
        </p:txBody>
      </p:sp>
      <p:sp>
        <p:nvSpPr>
          <p:cNvPr id="6" name="Rectangle 2">
            <a:extLst>
              <a:ext uri="{FF2B5EF4-FFF2-40B4-BE49-F238E27FC236}">
                <a16:creationId xmlns:a16="http://schemas.microsoft.com/office/drawing/2014/main" id="{7FEF3A24-1F71-77AC-FF3A-D1FB40141C63}"/>
              </a:ext>
            </a:extLst>
          </p:cNvPr>
          <p:cNvSpPr>
            <a:spLocks noChangeArrowheads="1"/>
          </p:cNvSpPr>
          <p:nvPr/>
        </p:nvSpPr>
        <p:spPr bwMode="auto">
          <a:xfrm>
            <a:off x="330200" y="2745217"/>
            <a:ext cx="8289544" cy="1785104"/>
          </a:xfrm>
          <a:prstGeom prst="rect">
            <a:avLst/>
          </a:prstGeom>
          <a:solidFill>
            <a:srgbClr val="26323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1" u="none" strike="noStrike" cap="none" normalizeH="0" baseline="0">
                <a:ln>
                  <a:noFill/>
                </a:ln>
                <a:solidFill>
                  <a:srgbClr val="C792EA"/>
                </a:solidFill>
                <a:effectLst/>
                <a:latin typeface="JetBrains Mono"/>
              </a:rPr>
              <a:t>public class </a:t>
            </a:r>
            <a:r>
              <a:rPr kumimoji="0" lang="en-US" altLang="en-US" sz="1100" b="0" i="0" u="none" strike="noStrike" cap="none" normalizeH="0" baseline="0">
                <a:ln>
                  <a:noFill/>
                </a:ln>
                <a:solidFill>
                  <a:srgbClr val="FFCB6B"/>
                </a:solidFill>
                <a:effectLst/>
                <a:latin typeface="JetBrains Mono"/>
              </a:rPr>
              <a:t>Main </a:t>
            </a:r>
            <a:r>
              <a:rPr kumimoji="0" lang="en-US" altLang="en-US" sz="1100" b="0" i="0" u="none" strike="noStrike" cap="none" normalizeH="0" baseline="0">
                <a:ln>
                  <a:noFill/>
                </a:ln>
                <a:solidFill>
                  <a:srgbClr val="89DDFF"/>
                </a:solidFill>
                <a:effectLst/>
                <a:latin typeface="JetBrains Mono"/>
              </a:rPr>
              <a:t>{</a:t>
            </a:r>
            <a:br>
              <a:rPr kumimoji="0" lang="en-US" altLang="en-US" sz="1100" b="0" i="0" u="none" strike="noStrike" cap="none" normalizeH="0" baseline="0">
                <a:ln>
                  <a:noFill/>
                </a:ln>
                <a:solidFill>
                  <a:srgbClr val="89DDFF"/>
                </a:solidFill>
                <a:effectLst/>
                <a:latin typeface="JetBrains Mono"/>
              </a:rPr>
            </a:br>
            <a:r>
              <a:rPr kumimoji="0" lang="en-US" altLang="en-US" sz="1100" b="0" i="0" u="none" strike="noStrike" cap="none" normalizeH="0" baseline="0">
                <a:ln>
                  <a:noFill/>
                </a:ln>
                <a:solidFill>
                  <a:srgbClr val="89DDFF"/>
                </a:solidFill>
                <a:effectLst/>
                <a:latin typeface="JetBrains Mono"/>
              </a:rPr>
              <a:t>    </a:t>
            </a:r>
            <a:r>
              <a:rPr kumimoji="0" lang="en-US" altLang="en-US" sz="1100" b="0" i="1" u="none" strike="noStrike" cap="none" normalizeH="0" baseline="0">
                <a:ln>
                  <a:noFill/>
                </a:ln>
                <a:solidFill>
                  <a:srgbClr val="C792EA"/>
                </a:solidFill>
                <a:effectLst/>
                <a:latin typeface="JetBrains Mono"/>
              </a:rPr>
              <a:t>public static void </a:t>
            </a:r>
            <a:r>
              <a:rPr kumimoji="0" lang="en-US" altLang="en-US" sz="1100" b="0" i="0" u="none" strike="noStrike" cap="none" normalizeH="0" baseline="0">
                <a:ln>
                  <a:noFill/>
                </a:ln>
                <a:solidFill>
                  <a:srgbClr val="82AAFF"/>
                </a:solidFill>
                <a:effectLst/>
                <a:latin typeface="JetBrains Mono"/>
              </a:rPr>
              <a:t>main</a:t>
            </a:r>
            <a:r>
              <a:rPr kumimoji="0" lang="en-US" altLang="en-US" sz="1100" b="0" i="0" u="none" strike="noStrike" cap="none" normalizeH="0" baseline="0">
                <a:ln>
                  <a:noFill/>
                </a:ln>
                <a:solidFill>
                  <a:srgbClr val="89DDFF"/>
                </a:solidFill>
                <a:effectLst/>
                <a:latin typeface="JetBrains Mono"/>
              </a:rPr>
              <a:t>(</a:t>
            </a:r>
            <a:r>
              <a:rPr kumimoji="0" lang="en-US" altLang="en-US" sz="1100" b="0" i="0" u="none" strike="noStrike" cap="none" normalizeH="0" baseline="0">
                <a:ln>
                  <a:noFill/>
                </a:ln>
                <a:solidFill>
                  <a:srgbClr val="FFCB6B"/>
                </a:solidFill>
                <a:effectLst/>
                <a:latin typeface="JetBrains Mono"/>
              </a:rPr>
              <a:t>String</a:t>
            </a:r>
            <a:r>
              <a:rPr kumimoji="0" lang="en-US" altLang="en-US" sz="1100" b="0" i="0" u="none" strike="noStrike" cap="none" normalizeH="0" baseline="0">
                <a:ln>
                  <a:noFill/>
                </a:ln>
                <a:solidFill>
                  <a:srgbClr val="89DDFF"/>
                </a:solidFill>
                <a:effectLst/>
                <a:latin typeface="JetBrains Mono"/>
              </a:rPr>
              <a:t>[] </a:t>
            </a:r>
            <a:r>
              <a:rPr kumimoji="0" lang="en-US" altLang="en-US" sz="1100" b="0" i="0" u="none" strike="noStrike" cap="none" normalizeH="0" baseline="0">
                <a:ln>
                  <a:noFill/>
                </a:ln>
                <a:solidFill>
                  <a:srgbClr val="F78C6C"/>
                </a:solidFill>
                <a:effectLst/>
                <a:latin typeface="JetBrains Mono"/>
              </a:rPr>
              <a:t>args</a:t>
            </a:r>
            <a:r>
              <a:rPr kumimoji="0" lang="en-US" altLang="en-US" sz="1100" b="0" i="0" u="none" strike="noStrike" cap="none" normalizeH="0" baseline="0">
                <a:ln>
                  <a:noFill/>
                </a:ln>
                <a:solidFill>
                  <a:srgbClr val="89DDFF"/>
                </a:solidFill>
                <a:effectLst/>
                <a:latin typeface="JetBrains Mono"/>
              </a:rPr>
              <a:t>) {</a:t>
            </a:r>
            <a:br>
              <a:rPr kumimoji="0" lang="en-US" altLang="en-US" sz="1100" b="0" i="0" u="none" strike="noStrike" cap="none" normalizeH="0" baseline="0">
                <a:ln>
                  <a:noFill/>
                </a:ln>
                <a:solidFill>
                  <a:srgbClr val="89DDFF"/>
                </a:solidFill>
                <a:effectLst/>
                <a:latin typeface="JetBrains Mono"/>
              </a:rPr>
            </a:br>
            <a:r>
              <a:rPr kumimoji="0" lang="en-US" altLang="en-US" sz="1100" b="0" i="0" u="none" strike="noStrike" cap="none" normalizeH="0" baseline="0">
                <a:ln>
                  <a:noFill/>
                </a:ln>
                <a:solidFill>
                  <a:srgbClr val="89DDFF"/>
                </a:solidFill>
                <a:effectLst/>
                <a:latin typeface="JetBrains Mono"/>
              </a:rPr>
              <a:t>        </a:t>
            </a:r>
            <a:r>
              <a:rPr kumimoji="0" lang="en-US" altLang="en-US" sz="1100" b="0" i="0" u="none" strike="noStrike" cap="none" normalizeH="0" baseline="0">
                <a:ln>
                  <a:noFill/>
                </a:ln>
                <a:solidFill>
                  <a:srgbClr val="FFCB6B"/>
                </a:solidFill>
                <a:effectLst/>
                <a:latin typeface="JetBrains Mono"/>
              </a:rPr>
              <a:t>StringBuffer </a:t>
            </a:r>
            <a:r>
              <a:rPr kumimoji="0" lang="en-US" altLang="en-US" sz="1100" b="0" i="0" u="none" strike="noStrike" cap="none" normalizeH="0" baseline="0">
                <a:ln>
                  <a:noFill/>
                </a:ln>
                <a:solidFill>
                  <a:srgbClr val="EEFFE3"/>
                </a:solidFill>
                <a:effectLst/>
                <a:latin typeface="JetBrains Mono"/>
              </a:rPr>
              <a:t>str1 </a:t>
            </a:r>
            <a:r>
              <a:rPr kumimoji="0" lang="en-US" altLang="en-US" sz="1100" b="0" i="0" u="none" strike="noStrike" cap="none" normalizeH="0" baseline="0">
                <a:ln>
                  <a:noFill/>
                </a:ln>
                <a:solidFill>
                  <a:srgbClr val="89DDFF"/>
                </a:solidFill>
                <a:effectLst/>
                <a:latin typeface="JetBrains Mono"/>
              </a:rPr>
              <a:t>= </a:t>
            </a:r>
            <a:r>
              <a:rPr kumimoji="0" lang="en-US" altLang="en-US" sz="1100" b="0" i="1" u="none" strike="noStrike" cap="none" normalizeH="0" baseline="0">
                <a:ln>
                  <a:noFill/>
                </a:ln>
                <a:solidFill>
                  <a:srgbClr val="C792EA"/>
                </a:solidFill>
                <a:effectLst/>
                <a:latin typeface="JetBrains Mono"/>
              </a:rPr>
              <a:t>new </a:t>
            </a:r>
            <a:r>
              <a:rPr kumimoji="0" lang="en-US" altLang="en-US" sz="1100" b="0" i="0" u="none" strike="noStrike" cap="none" normalizeH="0" baseline="0">
                <a:ln>
                  <a:noFill/>
                </a:ln>
                <a:solidFill>
                  <a:srgbClr val="82AAFF"/>
                </a:solidFill>
                <a:effectLst/>
                <a:latin typeface="JetBrains Mono"/>
              </a:rPr>
              <a:t>StringBuffer</a:t>
            </a:r>
            <a:r>
              <a:rPr kumimoji="0" lang="en-US" altLang="en-US" sz="1100" b="0" i="0" u="none" strike="noStrike" cap="none" normalizeH="0" baseline="0">
                <a:ln>
                  <a:noFill/>
                </a:ln>
                <a:solidFill>
                  <a:srgbClr val="89DDFF"/>
                </a:solidFill>
                <a:effectLst/>
                <a:latin typeface="JetBrains Mono"/>
              </a:rPr>
              <a:t>(</a:t>
            </a:r>
            <a:r>
              <a:rPr kumimoji="0" lang="en-US" altLang="en-US" sz="1100" b="0" i="0" u="none" strike="noStrike" cap="none" normalizeH="0" baseline="0">
                <a:ln>
                  <a:noFill/>
                </a:ln>
                <a:solidFill>
                  <a:srgbClr val="C3E88D"/>
                </a:solidFill>
                <a:effectLst/>
                <a:latin typeface="JetBrains Mono"/>
              </a:rPr>
              <a:t>"Hello"</a:t>
            </a:r>
            <a:r>
              <a:rPr kumimoji="0" lang="en-US" altLang="en-US" sz="1100" b="0" i="0" u="none" strike="noStrike" cap="none" normalizeH="0" baseline="0">
                <a:ln>
                  <a:noFill/>
                </a:ln>
                <a:solidFill>
                  <a:srgbClr val="89DDFF"/>
                </a:solidFill>
                <a:effectLst/>
                <a:latin typeface="JetBrains Mono"/>
              </a:rPr>
              <a:t>);</a:t>
            </a:r>
            <a:br>
              <a:rPr kumimoji="0" lang="en-US" altLang="en-US" sz="1100" b="0" i="0" u="none" strike="noStrike" cap="none" normalizeH="0" baseline="0">
                <a:ln>
                  <a:noFill/>
                </a:ln>
                <a:solidFill>
                  <a:srgbClr val="89DDFF"/>
                </a:solidFill>
                <a:effectLst/>
                <a:latin typeface="JetBrains Mono"/>
              </a:rPr>
            </a:br>
            <a:r>
              <a:rPr kumimoji="0" lang="en-US" altLang="en-US" sz="1100" b="0" i="0" u="none" strike="noStrike" cap="none" normalizeH="0" baseline="0">
                <a:ln>
                  <a:noFill/>
                </a:ln>
                <a:solidFill>
                  <a:srgbClr val="89DDFF"/>
                </a:solidFill>
                <a:effectLst/>
                <a:latin typeface="JetBrains Mono"/>
              </a:rPr>
              <a:t>        </a:t>
            </a:r>
            <a:r>
              <a:rPr kumimoji="0" lang="en-US" altLang="en-US" sz="1100" b="0" i="0" u="none" strike="noStrike" cap="none" normalizeH="0" baseline="0">
                <a:ln>
                  <a:noFill/>
                </a:ln>
                <a:solidFill>
                  <a:srgbClr val="FFCB6B"/>
                </a:solidFill>
                <a:effectLst/>
                <a:latin typeface="JetBrains Mono"/>
              </a:rPr>
              <a:t>StringBuffer </a:t>
            </a:r>
            <a:r>
              <a:rPr kumimoji="0" lang="en-US" altLang="en-US" sz="1100" b="0" i="0" u="none" strike="noStrike" cap="none" normalizeH="0" baseline="0">
                <a:ln>
                  <a:noFill/>
                </a:ln>
                <a:solidFill>
                  <a:srgbClr val="EEFFE3"/>
                </a:solidFill>
                <a:effectLst/>
                <a:latin typeface="JetBrains Mono"/>
              </a:rPr>
              <a:t>str2 </a:t>
            </a:r>
            <a:r>
              <a:rPr kumimoji="0" lang="en-US" altLang="en-US" sz="1100" b="0" i="0" u="none" strike="noStrike" cap="none" normalizeH="0" baseline="0">
                <a:ln>
                  <a:noFill/>
                </a:ln>
                <a:solidFill>
                  <a:srgbClr val="89DDFF"/>
                </a:solidFill>
                <a:effectLst/>
                <a:latin typeface="JetBrains Mono"/>
              </a:rPr>
              <a:t>= </a:t>
            </a:r>
            <a:r>
              <a:rPr kumimoji="0" lang="en-US" altLang="en-US" sz="1100" b="0" i="1" u="none" strike="noStrike" cap="none" normalizeH="0" baseline="0">
                <a:ln>
                  <a:noFill/>
                </a:ln>
                <a:solidFill>
                  <a:srgbClr val="C792EA"/>
                </a:solidFill>
                <a:effectLst/>
                <a:latin typeface="JetBrains Mono"/>
              </a:rPr>
              <a:t>new </a:t>
            </a:r>
            <a:r>
              <a:rPr kumimoji="0" lang="en-US" altLang="en-US" sz="1100" b="0" i="0" u="none" strike="noStrike" cap="none" normalizeH="0" baseline="0">
                <a:ln>
                  <a:noFill/>
                </a:ln>
                <a:solidFill>
                  <a:srgbClr val="82AAFF"/>
                </a:solidFill>
                <a:effectLst/>
                <a:latin typeface="JetBrains Mono"/>
              </a:rPr>
              <a:t>StringBuffer</a:t>
            </a:r>
            <a:r>
              <a:rPr kumimoji="0" lang="en-US" altLang="en-US" sz="1100" b="0" i="0" u="none" strike="noStrike" cap="none" normalizeH="0" baseline="0">
                <a:ln>
                  <a:noFill/>
                </a:ln>
                <a:solidFill>
                  <a:srgbClr val="89DDFF"/>
                </a:solidFill>
                <a:effectLst/>
                <a:latin typeface="JetBrains Mono"/>
              </a:rPr>
              <a:t>(</a:t>
            </a:r>
            <a:r>
              <a:rPr kumimoji="0" lang="en-US" altLang="en-US" sz="1100" b="0" i="0" u="none" strike="noStrike" cap="none" normalizeH="0" baseline="0">
                <a:ln>
                  <a:noFill/>
                </a:ln>
                <a:solidFill>
                  <a:srgbClr val="C3E88D"/>
                </a:solidFill>
                <a:effectLst/>
                <a:latin typeface="JetBrains Mono"/>
              </a:rPr>
              <a:t>"Hello"</a:t>
            </a:r>
            <a:r>
              <a:rPr kumimoji="0" lang="en-US" altLang="en-US" sz="1100" b="0" i="0" u="none" strike="noStrike" cap="none" normalizeH="0" baseline="0">
                <a:ln>
                  <a:noFill/>
                </a:ln>
                <a:solidFill>
                  <a:srgbClr val="89DDFF"/>
                </a:solidFill>
                <a:effectLst/>
                <a:latin typeface="JetBrains Mono"/>
              </a:rPr>
              <a:t>);</a:t>
            </a:r>
            <a:br>
              <a:rPr kumimoji="0" lang="en-US" altLang="en-US" sz="1100" b="0" i="0" u="none" strike="noStrike" cap="none" normalizeH="0" baseline="0">
                <a:ln>
                  <a:noFill/>
                </a:ln>
                <a:solidFill>
                  <a:srgbClr val="89DDFF"/>
                </a:solidFill>
                <a:effectLst/>
                <a:latin typeface="JetBrains Mono"/>
              </a:rPr>
            </a:br>
            <a:r>
              <a:rPr kumimoji="0" lang="en-US" altLang="en-US" sz="1100" b="0" i="0" u="none" strike="noStrike" cap="none" normalizeH="0" baseline="0">
                <a:ln>
                  <a:noFill/>
                </a:ln>
                <a:solidFill>
                  <a:srgbClr val="89DDFF"/>
                </a:solidFill>
                <a:effectLst/>
                <a:latin typeface="JetBrains Mono"/>
              </a:rPr>
              <a:t>        </a:t>
            </a:r>
            <a:r>
              <a:rPr kumimoji="0" lang="en-US" altLang="en-US" sz="1100" b="0" i="0" u="none" strike="noStrike" cap="none" normalizeH="0" baseline="0">
                <a:ln>
                  <a:noFill/>
                </a:ln>
                <a:solidFill>
                  <a:srgbClr val="EEFFE3"/>
                </a:solidFill>
                <a:effectLst/>
                <a:latin typeface="JetBrains Mono"/>
              </a:rPr>
              <a:t>str1</a:t>
            </a:r>
            <a:r>
              <a:rPr kumimoji="0" lang="en-US" altLang="en-US" sz="1100" b="0" i="0" u="none" strike="noStrike" cap="none" normalizeH="0" baseline="0">
                <a:ln>
                  <a:noFill/>
                </a:ln>
                <a:solidFill>
                  <a:srgbClr val="89DDFF"/>
                </a:solidFill>
                <a:effectLst/>
                <a:latin typeface="JetBrains Mono"/>
              </a:rPr>
              <a:t>.</a:t>
            </a:r>
            <a:r>
              <a:rPr kumimoji="0" lang="en-US" altLang="en-US" sz="1100" b="0" i="0" u="none" strike="noStrike" cap="none" normalizeH="0" baseline="0">
                <a:ln>
                  <a:noFill/>
                </a:ln>
                <a:solidFill>
                  <a:srgbClr val="82AAFF"/>
                </a:solidFill>
                <a:effectLst/>
                <a:latin typeface="JetBrains Mono"/>
              </a:rPr>
              <a:t>append</a:t>
            </a:r>
            <a:r>
              <a:rPr kumimoji="0" lang="en-US" altLang="en-US" sz="1100" b="0" i="0" u="none" strike="noStrike" cap="none" normalizeH="0" baseline="0">
                <a:ln>
                  <a:noFill/>
                </a:ln>
                <a:solidFill>
                  <a:srgbClr val="89DDFF"/>
                </a:solidFill>
                <a:effectLst/>
                <a:latin typeface="JetBrains Mono"/>
              </a:rPr>
              <a:t>(</a:t>
            </a:r>
            <a:r>
              <a:rPr kumimoji="0" lang="en-US" altLang="en-US" sz="1100" b="0" i="0" u="none" strike="noStrike" cap="none" normalizeH="0" baseline="0">
                <a:ln>
                  <a:noFill/>
                </a:ln>
                <a:solidFill>
                  <a:srgbClr val="C3E88D"/>
                </a:solidFill>
                <a:effectLst/>
                <a:latin typeface="JetBrains Mono"/>
              </a:rPr>
              <a:t>", World"</a:t>
            </a:r>
            <a:r>
              <a:rPr kumimoji="0" lang="en-US" altLang="en-US" sz="1100" b="0" i="0" u="none" strike="noStrike" cap="none" normalizeH="0" baseline="0">
                <a:ln>
                  <a:noFill/>
                </a:ln>
                <a:solidFill>
                  <a:srgbClr val="89DDFF"/>
                </a:solidFill>
                <a:effectLst/>
                <a:latin typeface="JetBrains Mono"/>
              </a:rPr>
              <a:t>);</a:t>
            </a:r>
            <a:br>
              <a:rPr kumimoji="0" lang="en-US" altLang="en-US" sz="1100" b="0" i="0" u="none" strike="noStrike" cap="none" normalizeH="0" baseline="0">
                <a:ln>
                  <a:noFill/>
                </a:ln>
                <a:solidFill>
                  <a:srgbClr val="89DDFF"/>
                </a:solidFill>
                <a:effectLst/>
                <a:latin typeface="JetBrains Mono"/>
              </a:rPr>
            </a:br>
            <a:r>
              <a:rPr kumimoji="0" lang="en-US" altLang="en-US" sz="1100" b="0" i="0" u="none" strike="noStrike" cap="none" normalizeH="0" baseline="0">
                <a:ln>
                  <a:noFill/>
                </a:ln>
                <a:solidFill>
                  <a:srgbClr val="89DDFF"/>
                </a:solidFill>
                <a:effectLst/>
                <a:latin typeface="JetBrains Mono"/>
              </a:rPr>
              <a:t>        </a:t>
            </a:r>
            <a:r>
              <a:rPr kumimoji="0" lang="en-US" altLang="en-US" sz="1100" b="0" i="0" u="none" strike="noStrike" cap="none" normalizeH="0" baseline="0">
                <a:ln>
                  <a:noFill/>
                </a:ln>
                <a:solidFill>
                  <a:srgbClr val="EEFFE3"/>
                </a:solidFill>
                <a:effectLst/>
                <a:latin typeface="JetBrains Mono"/>
              </a:rPr>
              <a:t>str2</a:t>
            </a:r>
            <a:r>
              <a:rPr kumimoji="0" lang="en-US" altLang="en-US" sz="1100" b="0" i="0" u="none" strike="noStrike" cap="none" normalizeH="0" baseline="0">
                <a:ln>
                  <a:noFill/>
                </a:ln>
                <a:solidFill>
                  <a:srgbClr val="89DDFF"/>
                </a:solidFill>
                <a:effectLst/>
                <a:latin typeface="JetBrains Mono"/>
              </a:rPr>
              <a:t>.</a:t>
            </a:r>
            <a:r>
              <a:rPr kumimoji="0" lang="en-US" altLang="en-US" sz="1100" b="0" i="0" u="none" strike="noStrike" cap="none" normalizeH="0" baseline="0">
                <a:ln>
                  <a:noFill/>
                </a:ln>
                <a:solidFill>
                  <a:srgbClr val="82AAFF"/>
                </a:solidFill>
                <a:effectLst/>
                <a:latin typeface="JetBrains Mono"/>
              </a:rPr>
              <a:t>append</a:t>
            </a:r>
            <a:r>
              <a:rPr kumimoji="0" lang="en-US" altLang="en-US" sz="1100" b="0" i="0" u="none" strike="noStrike" cap="none" normalizeH="0" baseline="0">
                <a:ln>
                  <a:noFill/>
                </a:ln>
                <a:solidFill>
                  <a:srgbClr val="89DDFF"/>
                </a:solidFill>
                <a:effectLst/>
                <a:latin typeface="JetBrains Mono"/>
              </a:rPr>
              <a:t>(</a:t>
            </a:r>
            <a:r>
              <a:rPr kumimoji="0" lang="en-US" altLang="en-US" sz="1100" b="0" i="0" u="none" strike="noStrike" cap="none" normalizeH="0" baseline="0">
                <a:ln>
                  <a:noFill/>
                </a:ln>
                <a:solidFill>
                  <a:srgbClr val="C3E88D"/>
                </a:solidFill>
                <a:effectLst/>
                <a:latin typeface="JetBrains Mono"/>
              </a:rPr>
              <a:t>", World"</a:t>
            </a:r>
            <a:r>
              <a:rPr kumimoji="0" lang="en-US" altLang="en-US" sz="1100" b="0" i="0" u="none" strike="noStrike" cap="none" normalizeH="0" baseline="0">
                <a:ln>
                  <a:noFill/>
                </a:ln>
                <a:solidFill>
                  <a:srgbClr val="89DDFF"/>
                </a:solidFill>
                <a:effectLst/>
                <a:latin typeface="JetBrains Mono"/>
              </a:rPr>
              <a:t>);</a:t>
            </a:r>
            <a:br>
              <a:rPr kumimoji="0" lang="en-US" altLang="en-US" sz="1100" b="0" i="0" u="none" strike="noStrike" cap="none" normalizeH="0" baseline="0">
                <a:ln>
                  <a:noFill/>
                </a:ln>
                <a:solidFill>
                  <a:srgbClr val="89DDFF"/>
                </a:solidFill>
                <a:effectLst/>
                <a:latin typeface="JetBrains Mono"/>
              </a:rPr>
            </a:br>
            <a:r>
              <a:rPr kumimoji="0" lang="en-US" altLang="en-US" sz="1100" b="0" i="0" u="none" strike="noStrike" cap="none" normalizeH="0" baseline="0">
                <a:ln>
                  <a:noFill/>
                </a:ln>
                <a:solidFill>
                  <a:srgbClr val="89DDFF"/>
                </a:solidFill>
                <a:effectLst/>
                <a:latin typeface="JetBrains Mono"/>
              </a:rPr>
              <a:t>        </a:t>
            </a:r>
            <a:r>
              <a:rPr kumimoji="0" lang="en-US" altLang="en-US" sz="1100" b="0" i="0" u="none" strike="noStrike" cap="none" normalizeH="0" baseline="0">
                <a:ln>
                  <a:noFill/>
                </a:ln>
                <a:solidFill>
                  <a:srgbClr val="FFCB6B"/>
                </a:solidFill>
                <a:effectLst/>
                <a:latin typeface="JetBrains Mono"/>
              </a:rPr>
              <a:t>System</a:t>
            </a:r>
            <a:r>
              <a:rPr kumimoji="0" lang="en-US" altLang="en-US" sz="1100" b="0" i="0" u="none" strike="noStrike" cap="none" normalizeH="0" baseline="0">
                <a:ln>
                  <a:noFill/>
                </a:ln>
                <a:solidFill>
                  <a:srgbClr val="89DDFF"/>
                </a:solidFill>
                <a:effectLst/>
                <a:latin typeface="JetBrains Mono"/>
              </a:rPr>
              <a:t>.</a:t>
            </a:r>
            <a:r>
              <a:rPr kumimoji="0" lang="en-US" altLang="en-US" sz="1100" b="1" i="1" u="none" strike="noStrike" cap="none" normalizeH="0" baseline="0">
                <a:ln>
                  <a:noFill/>
                </a:ln>
                <a:solidFill>
                  <a:srgbClr val="EEFFFF"/>
                </a:solidFill>
                <a:effectLst/>
                <a:latin typeface="JetBrains Mono"/>
              </a:rPr>
              <a:t>out</a:t>
            </a:r>
            <a:r>
              <a:rPr kumimoji="0" lang="en-US" altLang="en-US" sz="1100" b="0" i="0" u="none" strike="noStrike" cap="none" normalizeH="0" baseline="0">
                <a:ln>
                  <a:noFill/>
                </a:ln>
                <a:solidFill>
                  <a:srgbClr val="89DDFF"/>
                </a:solidFill>
                <a:effectLst/>
                <a:latin typeface="JetBrains Mono"/>
              </a:rPr>
              <a:t>.</a:t>
            </a:r>
            <a:r>
              <a:rPr kumimoji="0" lang="en-US" altLang="en-US" sz="1100" b="0" i="0" u="none" strike="noStrike" cap="none" normalizeH="0" baseline="0">
                <a:ln>
                  <a:noFill/>
                </a:ln>
                <a:solidFill>
                  <a:srgbClr val="82AAFF"/>
                </a:solidFill>
                <a:effectLst/>
                <a:latin typeface="JetBrains Mono"/>
              </a:rPr>
              <a:t>println</a:t>
            </a:r>
            <a:r>
              <a:rPr kumimoji="0" lang="en-US" altLang="en-US" sz="1100" b="0" i="0" u="none" strike="noStrike" cap="none" normalizeH="0" baseline="0">
                <a:ln>
                  <a:noFill/>
                </a:ln>
                <a:solidFill>
                  <a:srgbClr val="89DDFF"/>
                </a:solidFill>
                <a:effectLst/>
                <a:latin typeface="JetBrains Mono"/>
              </a:rPr>
              <a:t>(</a:t>
            </a:r>
            <a:r>
              <a:rPr kumimoji="0" lang="en-US" altLang="en-US" sz="1100" b="0" i="0" u="none" strike="noStrike" cap="none" normalizeH="0" baseline="0">
                <a:ln>
                  <a:noFill/>
                </a:ln>
                <a:solidFill>
                  <a:srgbClr val="EEFFE3"/>
                </a:solidFill>
                <a:effectLst/>
                <a:latin typeface="JetBrains Mono"/>
              </a:rPr>
              <a:t>str1</a:t>
            </a:r>
            <a:r>
              <a:rPr kumimoji="0" lang="en-US" altLang="en-US" sz="1100" b="0" i="0" u="none" strike="noStrike" cap="none" normalizeH="0" baseline="0">
                <a:ln>
                  <a:noFill/>
                </a:ln>
                <a:solidFill>
                  <a:srgbClr val="89DDFF"/>
                </a:solidFill>
                <a:effectLst/>
                <a:latin typeface="JetBrains Mono"/>
              </a:rPr>
              <a:t>);</a:t>
            </a:r>
            <a:br>
              <a:rPr kumimoji="0" lang="en-US" altLang="en-US" sz="1100" b="0" i="0" u="none" strike="noStrike" cap="none" normalizeH="0" baseline="0">
                <a:ln>
                  <a:noFill/>
                </a:ln>
                <a:solidFill>
                  <a:srgbClr val="89DDFF"/>
                </a:solidFill>
                <a:effectLst/>
                <a:latin typeface="JetBrains Mono"/>
              </a:rPr>
            </a:br>
            <a:r>
              <a:rPr kumimoji="0" lang="en-US" altLang="en-US" sz="1100" b="0" i="0" u="none" strike="noStrike" cap="none" normalizeH="0" baseline="0">
                <a:ln>
                  <a:noFill/>
                </a:ln>
                <a:solidFill>
                  <a:srgbClr val="89DDFF"/>
                </a:solidFill>
                <a:effectLst/>
                <a:latin typeface="JetBrains Mono"/>
              </a:rPr>
              <a:t>        </a:t>
            </a:r>
            <a:r>
              <a:rPr kumimoji="0" lang="en-US" altLang="en-US" sz="1100" b="0" i="0" u="none" strike="noStrike" cap="none" normalizeH="0" baseline="0">
                <a:ln>
                  <a:noFill/>
                </a:ln>
                <a:solidFill>
                  <a:srgbClr val="FFCB6B"/>
                </a:solidFill>
                <a:effectLst/>
                <a:latin typeface="JetBrains Mono"/>
              </a:rPr>
              <a:t>System</a:t>
            </a:r>
            <a:r>
              <a:rPr kumimoji="0" lang="en-US" altLang="en-US" sz="1100" b="0" i="0" u="none" strike="noStrike" cap="none" normalizeH="0" baseline="0">
                <a:ln>
                  <a:noFill/>
                </a:ln>
                <a:solidFill>
                  <a:srgbClr val="89DDFF"/>
                </a:solidFill>
                <a:effectLst/>
                <a:latin typeface="JetBrains Mono"/>
              </a:rPr>
              <a:t>.</a:t>
            </a:r>
            <a:r>
              <a:rPr kumimoji="0" lang="en-US" altLang="en-US" sz="1100" b="1" i="1" u="none" strike="noStrike" cap="none" normalizeH="0" baseline="0">
                <a:ln>
                  <a:noFill/>
                </a:ln>
                <a:solidFill>
                  <a:srgbClr val="EEFFFF"/>
                </a:solidFill>
                <a:effectLst/>
                <a:latin typeface="JetBrains Mono"/>
              </a:rPr>
              <a:t>out</a:t>
            </a:r>
            <a:r>
              <a:rPr kumimoji="0" lang="en-US" altLang="en-US" sz="1100" b="0" i="0" u="none" strike="noStrike" cap="none" normalizeH="0" baseline="0">
                <a:ln>
                  <a:noFill/>
                </a:ln>
                <a:solidFill>
                  <a:srgbClr val="89DDFF"/>
                </a:solidFill>
                <a:effectLst/>
                <a:latin typeface="JetBrains Mono"/>
              </a:rPr>
              <a:t>.</a:t>
            </a:r>
            <a:r>
              <a:rPr kumimoji="0" lang="en-US" altLang="en-US" sz="1100" b="0" i="0" u="none" strike="noStrike" cap="none" normalizeH="0" baseline="0">
                <a:ln>
                  <a:noFill/>
                </a:ln>
                <a:solidFill>
                  <a:srgbClr val="82AAFF"/>
                </a:solidFill>
                <a:effectLst/>
                <a:latin typeface="JetBrains Mono"/>
              </a:rPr>
              <a:t>println</a:t>
            </a:r>
            <a:r>
              <a:rPr kumimoji="0" lang="en-US" altLang="en-US" sz="1100" b="0" i="0" u="none" strike="noStrike" cap="none" normalizeH="0" baseline="0">
                <a:ln>
                  <a:noFill/>
                </a:ln>
                <a:solidFill>
                  <a:srgbClr val="89DDFF"/>
                </a:solidFill>
                <a:effectLst/>
                <a:latin typeface="JetBrains Mono"/>
              </a:rPr>
              <a:t>(</a:t>
            </a:r>
            <a:r>
              <a:rPr kumimoji="0" lang="en-US" altLang="en-US" sz="1100" b="0" i="0" u="none" strike="noStrike" cap="none" normalizeH="0" baseline="0">
                <a:ln>
                  <a:noFill/>
                </a:ln>
                <a:solidFill>
                  <a:srgbClr val="EEFFE3"/>
                </a:solidFill>
                <a:effectLst/>
                <a:latin typeface="JetBrains Mono"/>
              </a:rPr>
              <a:t>str2</a:t>
            </a:r>
            <a:r>
              <a:rPr kumimoji="0" lang="en-US" altLang="en-US" sz="1100" b="0" i="0" u="none" strike="noStrike" cap="none" normalizeH="0" baseline="0">
                <a:ln>
                  <a:noFill/>
                </a:ln>
                <a:solidFill>
                  <a:srgbClr val="89DDFF"/>
                </a:solidFill>
                <a:effectLst/>
                <a:latin typeface="JetBrains Mono"/>
              </a:rPr>
              <a:t>);</a:t>
            </a:r>
            <a:br>
              <a:rPr kumimoji="0" lang="en-US" altLang="en-US" sz="1100" b="0" i="0" u="none" strike="noStrike" cap="none" normalizeH="0" baseline="0">
                <a:ln>
                  <a:noFill/>
                </a:ln>
                <a:solidFill>
                  <a:srgbClr val="89DDFF"/>
                </a:solidFill>
                <a:effectLst/>
                <a:latin typeface="JetBrains Mono"/>
              </a:rPr>
            </a:br>
            <a:r>
              <a:rPr kumimoji="0" lang="en-US" altLang="en-US" sz="1100" b="0" i="0" u="none" strike="noStrike" cap="none" normalizeH="0" baseline="0">
                <a:ln>
                  <a:noFill/>
                </a:ln>
                <a:solidFill>
                  <a:srgbClr val="89DDFF"/>
                </a:solidFill>
                <a:effectLst/>
                <a:latin typeface="JetBrains Mono"/>
              </a:rPr>
              <a:t>    }</a:t>
            </a:r>
            <a:br>
              <a:rPr kumimoji="0" lang="en-US" altLang="en-US" sz="1100" b="0" i="0" u="none" strike="noStrike" cap="none" normalizeH="0" baseline="0">
                <a:ln>
                  <a:noFill/>
                </a:ln>
                <a:solidFill>
                  <a:srgbClr val="89DDFF"/>
                </a:solidFill>
                <a:effectLst/>
                <a:latin typeface="JetBrains Mono"/>
              </a:rPr>
            </a:br>
            <a:r>
              <a:rPr kumimoji="0" lang="en-US" altLang="en-US" sz="1100" b="0" i="0" u="none" strike="noStrike" cap="none" normalizeH="0" baseline="0">
                <a:ln>
                  <a:noFill/>
                </a:ln>
                <a:solidFill>
                  <a:srgbClr val="89DDFF"/>
                </a:solidFill>
                <a:effectLst/>
                <a:latin typeface="JetBrains Mono"/>
              </a:rPr>
              <a:t>}</a:t>
            </a:r>
            <a:endParaRPr kumimoji="0" lang="en-US" altLang="en-US" sz="24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785399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66">
          <a:extLst>
            <a:ext uri="{FF2B5EF4-FFF2-40B4-BE49-F238E27FC236}">
              <a16:creationId xmlns:a16="http://schemas.microsoft.com/office/drawing/2014/main" id="{D702696A-1AAD-52F9-3D3B-F7E3F08165EF}"/>
            </a:ext>
          </a:extLst>
        </p:cNvPr>
        <p:cNvGrpSpPr/>
        <p:nvPr/>
      </p:nvGrpSpPr>
      <p:grpSpPr>
        <a:xfrm>
          <a:off x="0" y="0"/>
          <a:ext cx="0" cy="0"/>
          <a:chOff x="0" y="0"/>
          <a:chExt cx="0" cy="0"/>
        </a:xfrm>
      </p:grpSpPr>
      <p:sp>
        <p:nvSpPr>
          <p:cNvPr id="2" name="Google Shape;1735;p43">
            <a:extLst>
              <a:ext uri="{FF2B5EF4-FFF2-40B4-BE49-F238E27FC236}">
                <a16:creationId xmlns:a16="http://schemas.microsoft.com/office/drawing/2014/main" id="{309D7ECA-C916-1497-19D9-53ED12569327}"/>
              </a:ext>
            </a:extLst>
          </p:cNvPr>
          <p:cNvSpPr txBox="1">
            <a:spLocks/>
          </p:cNvSpPr>
          <p:nvPr/>
        </p:nvSpPr>
        <p:spPr>
          <a:xfrm>
            <a:off x="1046774" y="189300"/>
            <a:ext cx="757297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1pPr>
            <a:lvl2pPr marR="0" lvl="1"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2pPr>
            <a:lvl3pPr marR="0" lvl="2"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3pPr>
            <a:lvl4pPr marR="0" lvl="3"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4pPr>
            <a:lvl5pPr marR="0" lvl="4"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5pPr>
            <a:lvl6pPr marR="0" lvl="5"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6pPr>
            <a:lvl7pPr marR="0" lvl="6"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7pPr>
            <a:lvl8pPr marR="0" lvl="7"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8pPr>
            <a:lvl9pPr marR="0" lvl="8"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9pPr>
          </a:lstStyle>
          <a:p>
            <a:pPr algn="r" rtl="1"/>
            <a:r>
              <a:rPr lang="fa-IR" sz="2800">
                <a:solidFill>
                  <a:srgbClr val="C39113"/>
                </a:solidFill>
                <a:latin typeface="Gill Sans MT" panose="020B0502020104020203" pitchFamily="34" charset="0"/>
                <a:cs typeface="B Roya" panose="00000400000000000000" pitchFamily="2" charset="-78"/>
              </a:rPr>
              <a:t>3. استفاده از کلاس‌های تغییر پذیر</a:t>
            </a:r>
            <a:endParaRPr lang="en-GB" sz="2800">
              <a:solidFill>
                <a:srgbClr val="C39113"/>
              </a:solidFill>
              <a:latin typeface="Gill Sans MT" panose="020B0502020104020203" pitchFamily="34" charset="0"/>
            </a:endParaRPr>
          </a:p>
        </p:txBody>
      </p:sp>
      <p:sp>
        <p:nvSpPr>
          <p:cNvPr id="3" name="TextBox 2">
            <a:extLst>
              <a:ext uri="{FF2B5EF4-FFF2-40B4-BE49-F238E27FC236}">
                <a16:creationId xmlns:a16="http://schemas.microsoft.com/office/drawing/2014/main" id="{04060BF2-115B-AA67-969A-BC638D5E2DCE}"/>
              </a:ext>
            </a:extLst>
          </p:cNvPr>
          <p:cNvSpPr txBox="1"/>
          <p:nvPr/>
        </p:nvSpPr>
        <p:spPr>
          <a:xfrm>
            <a:off x="330200" y="948644"/>
            <a:ext cx="8289544" cy="2301271"/>
          </a:xfrm>
          <a:prstGeom prst="rect">
            <a:avLst/>
          </a:prstGeom>
          <a:noFill/>
        </p:spPr>
        <p:txBody>
          <a:bodyPr wrap="square" rtlCol="0">
            <a:spAutoFit/>
          </a:bodyPr>
          <a:lstStyle/>
          <a:p>
            <a:pPr marL="342900" indent="-342900" algn="r" rtl="1">
              <a:lnSpc>
                <a:spcPts val="3500"/>
              </a:lnSpc>
              <a:buFont typeface="Wingdings" panose="05000000000000000000" pitchFamily="2" charset="2"/>
              <a:buChar char="v"/>
            </a:pPr>
            <a:r>
              <a:rPr lang="fa-IR" sz="2000">
                <a:latin typeface="Gill Sans MT" panose="020B0502020104020203" pitchFamily="34" charset="0"/>
                <a:cs typeface="B Nazanin" panose="00000400000000000000" pitchFamily="2" charset="-78"/>
              </a:rPr>
              <a:t>در جلسات آینده با ریسمان ها (</a:t>
            </a:r>
            <a:r>
              <a:rPr lang="en-US" sz="2000">
                <a:latin typeface="Gill Sans MT" panose="020B0502020104020203" pitchFamily="34" charset="0"/>
                <a:cs typeface="B Nazanin" panose="00000400000000000000" pitchFamily="2" charset="-78"/>
              </a:rPr>
              <a:t>Thread</a:t>
            </a:r>
            <a:r>
              <a:rPr lang="fa-IR" sz="2000">
                <a:latin typeface="Gill Sans MT" panose="020B0502020104020203" pitchFamily="34" charset="0"/>
                <a:cs typeface="B Nazanin" panose="00000400000000000000" pitchFamily="2" charset="-78"/>
              </a:rPr>
              <a:t>) و </a:t>
            </a:r>
            <a:r>
              <a:rPr lang="en-US" sz="2000">
                <a:latin typeface="Gill Sans MT" panose="020B0502020104020203" pitchFamily="34" charset="0"/>
                <a:cs typeface="B Nazanin" panose="00000400000000000000" pitchFamily="2" charset="-78"/>
              </a:rPr>
              <a:t>multitreading</a:t>
            </a:r>
            <a:r>
              <a:rPr lang="fa-IR" sz="2000">
                <a:latin typeface="Gill Sans MT" panose="020B0502020104020203" pitchFamily="34" charset="0"/>
                <a:cs typeface="B Nazanin" panose="00000400000000000000" pitchFamily="2" charset="-78"/>
              </a:rPr>
              <a:t> در جاوا آشنا خواهید شد.</a:t>
            </a:r>
          </a:p>
          <a:p>
            <a:pPr algn="r" rtl="1">
              <a:lnSpc>
                <a:spcPts val="3500"/>
              </a:lnSpc>
            </a:pPr>
            <a:endParaRPr lang="fa-IR" sz="2000">
              <a:latin typeface="Gill Sans MT" panose="020B0502020104020203" pitchFamily="34" charset="0"/>
              <a:cs typeface="B Nazanin" panose="00000400000000000000" pitchFamily="2" charset="-78"/>
            </a:endParaRPr>
          </a:p>
          <a:p>
            <a:pPr algn="r" rtl="1">
              <a:lnSpc>
                <a:spcPts val="3500"/>
              </a:lnSpc>
            </a:pPr>
            <a:r>
              <a:rPr lang="fa-IR" sz="2000">
                <a:latin typeface="Gill Sans MT" panose="020B0502020104020203" pitchFamily="34" charset="0"/>
                <a:cs typeface="B Nazanin" panose="00000400000000000000" pitchFamily="2" charset="-78"/>
              </a:rPr>
              <a:t>یکی از تفاوت‌های مهم این دو کلاس این است که </a:t>
            </a:r>
            <a:r>
              <a:rPr lang="en-US" sz="2000">
                <a:latin typeface="Gill Sans MT" panose="020B0502020104020203" pitchFamily="34" charset="0"/>
                <a:cs typeface="B Nazanin" panose="00000400000000000000" pitchFamily="2" charset="-78"/>
              </a:rPr>
              <a:t>StringBuffer</a:t>
            </a:r>
            <a:r>
              <a:rPr lang="fa-IR" sz="2000">
                <a:latin typeface="Gill Sans MT" panose="020B0502020104020203" pitchFamily="34" charset="0"/>
                <a:cs typeface="B Nazanin" panose="00000400000000000000" pitchFamily="2" charset="-78"/>
              </a:rPr>
              <a:t> به دلیل </a:t>
            </a:r>
            <a:r>
              <a:rPr lang="en-US" sz="2000">
                <a:latin typeface="Gill Sans MT" panose="020B0502020104020203" pitchFamily="34" charset="0"/>
                <a:cs typeface="B Nazanin" panose="00000400000000000000" pitchFamily="2" charset="-78"/>
              </a:rPr>
              <a:t>Thread safe</a:t>
            </a:r>
            <a:r>
              <a:rPr lang="fa-IR" sz="2000">
                <a:latin typeface="Gill Sans MT" panose="020B0502020104020203" pitchFamily="34" charset="0"/>
                <a:cs typeface="B Nazanin" panose="00000400000000000000" pitchFamily="2" charset="-78"/>
              </a:rPr>
              <a:t> بودن معمولا در برنامه های </a:t>
            </a:r>
            <a:r>
              <a:rPr lang="en-US" sz="2000">
                <a:latin typeface="Gill Sans MT" panose="020B0502020104020203" pitchFamily="34" charset="0"/>
                <a:cs typeface="B Nazanin" panose="00000400000000000000" pitchFamily="2" charset="-78"/>
              </a:rPr>
              <a:t>multithread</a:t>
            </a:r>
            <a:r>
              <a:rPr lang="fa-IR" sz="2000">
                <a:latin typeface="Gill Sans MT" panose="020B0502020104020203" pitchFamily="34" charset="0"/>
                <a:cs typeface="B Nazanin" panose="00000400000000000000" pitchFamily="2" charset="-78"/>
              </a:rPr>
              <a:t> استفاده می‌شود؛ در حالی که </a:t>
            </a:r>
            <a:r>
              <a:rPr lang="en-US" sz="2000">
                <a:latin typeface="Gill Sans MT" panose="020B0502020104020203" pitchFamily="34" charset="0"/>
                <a:cs typeface="B Nazanin" panose="00000400000000000000" pitchFamily="2" charset="-78"/>
              </a:rPr>
              <a:t>StringBuilder</a:t>
            </a:r>
            <a:r>
              <a:rPr lang="fa-IR" sz="2000">
                <a:latin typeface="Gill Sans MT" panose="020B0502020104020203" pitchFamily="34" charset="0"/>
                <a:cs typeface="B Nazanin" panose="00000400000000000000" pitchFamily="2" charset="-78"/>
              </a:rPr>
              <a:t> کلاسی </a:t>
            </a:r>
            <a:r>
              <a:rPr lang="en-US" sz="2000">
                <a:latin typeface="Gill Sans MT" panose="020B0502020104020203" pitchFamily="34" charset="0"/>
                <a:cs typeface="B Nazanin" panose="00000400000000000000" pitchFamily="2" charset="-78"/>
              </a:rPr>
              <a:t>Thread safe</a:t>
            </a:r>
            <a:r>
              <a:rPr lang="fa-IR" sz="2000">
                <a:latin typeface="Gill Sans MT" panose="020B0502020104020203" pitchFamily="34" charset="0"/>
                <a:cs typeface="B Nazanin" panose="00000400000000000000" pitchFamily="2" charset="-78"/>
              </a:rPr>
              <a:t> نبوده و در برنامه های </a:t>
            </a:r>
            <a:r>
              <a:rPr lang="en-US" sz="2000">
                <a:latin typeface="Gill Sans MT" panose="020B0502020104020203" pitchFamily="34" charset="0"/>
                <a:cs typeface="B Nazanin" panose="00000400000000000000" pitchFamily="2" charset="-78"/>
              </a:rPr>
              <a:t>Single thread</a:t>
            </a:r>
            <a:r>
              <a:rPr lang="fa-IR" sz="2000">
                <a:latin typeface="Gill Sans MT" panose="020B0502020104020203" pitchFamily="34" charset="0"/>
                <a:cs typeface="B Nazanin" panose="00000400000000000000" pitchFamily="2" charset="-78"/>
              </a:rPr>
              <a:t> مورد استفاده قرار می‌گیرد.</a:t>
            </a:r>
          </a:p>
        </p:txBody>
      </p:sp>
    </p:spTree>
    <p:extLst>
      <p:ext uri="{BB962C8B-B14F-4D97-AF65-F5344CB8AC3E}">
        <p14:creationId xmlns:p14="http://schemas.microsoft.com/office/powerpoint/2010/main" val="2730816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32">
          <a:extLst>
            <a:ext uri="{FF2B5EF4-FFF2-40B4-BE49-F238E27FC236}">
              <a16:creationId xmlns:a16="http://schemas.microsoft.com/office/drawing/2014/main" id="{61D0AB8C-22AC-BF55-4197-05B3A0C956E2}"/>
            </a:ext>
          </a:extLst>
        </p:cNvPr>
        <p:cNvGrpSpPr/>
        <p:nvPr/>
      </p:nvGrpSpPr>
      <p:grpSpPr>
        <a:xfrm>
          <a:off x="0" y="0"/>
          <a:ext cx="0" cy="0"/>
          <a:chOff x="0" y="0"/>
          <a:chExt cx="0" cy="0"/>
        </a:xfrm>
      </p:grpSpPr>
      <p:sp>
        <p:nvSpPr>
          <p:cNvPr id="1735" name="Google Shape;1735;p43">
            <a:extLst>
              <a:ext uri="{FF2B5EF4-FFF2-40B4-BE49-F238E27FC236}">
                <a16:creationId xmlns:a16="http://schemas.microsoft.com/office/drawing/2014/main" id="{4D8C2740-B840-9311-45F4-3028D52948A6}"/>
              </a:ext>
            </a:extLst>
          </p:cNvPr>
          <p:cNvSpPr txBox="1">
            <a:spLocks noGrp="1"/>
          </p:cNvSpPr>
          <p:nvPr>
            <p:ph type="title"/>
          </p:nvPr>
        </p:nvSpPr>
        <p:spPr>
          <a:xfrm>
            <a:off x="1046774" y="189300"/>
            <a:ext cx="7322525" cy="5727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r>
              <a:rPr lang="fa-IR" sz="2800">
                <a:solidFill>
                  <a:srgbClr val="C39113"/>
                </a:solidFill>
                <a:latin typeface="Gill Sans MT" panose="020B0502020104020203" pitchFamily="34" charset="0"/>
                <a:cs typeface="B Roya" panose="00000400000000000000" pitchFamily="2" charset="-78"/>
              </a:rPr>
              <a:t>برخی متد‌های پرکاربرد </a:t>
            </a:r>
            <a:r>
              <a:rPr lang="en-US" sz="2800">
                <a:solidFill>
                  <a:srgbClr val="C39113"/>
                </a:solidFill>
                <a:latin typeface="Gill Sans MT" panose="020B0502020104020203" pitchFamily="34" charset="0"/>
                <a:cs typeface="B Roya" panose="00000400000000000000" pitchFamily="2" charset="-78"/>
              </a:rPr>
              <a:t>String</a:t>
            </a:r>
            <a:r>
              <a:rPr lang="fa-IR" sz="2800">
                <a:solidFill>
                  <a:srgbClr val="C39113"/>
                </a:solidFill>
                <a:latin typeface="Gill Sans MT" panose="020B0502020104020203" pitchFamily="34" charset="0"/>
                <a:cs typeface="B Roya" panose="00000400000000000000" pitchFamily="2" charset="-78"/>
              </a:rPr>
              <a:t> </a:t>
            </a:r>
            <a:endParaRPr sz="2800">
              <a:solidFill>
                <a:srgbClr val="C39113"/>
              </a:solidFill>
              <a:latin typeface="Gill Sans MT" panose="020B0502020104020203" pitchFamily="34" charset="0"/>
              <a:cs typeface="B Roya" panose="00000400000000000000" pitchFamily="2" charset="-78"/>
            </a:endParaRPr>
          </a:p>
        </p:txBody>
      </p:sp>
      <p:sp>
        <p:nvSpPr>
          <p:cNvPr id="3" name="TextBox 2">
            <a:extLst>
              <a:ext uri="{FF2B5EF4-FFF2-40B4-BE49-F238E27FC236}">
                <a16:creationId xmlns:a16="http://schemas.microsoft.com/office/drawing/2014/main" id="{489AA978-3442-D612-C573-CA0C080C6AE3}"/>
              </a:ext>
            </a:extLst>
          </p:cNvPr>
          <p:cNvSpPr txBox="1"/>
          <p:nvPr/>
        </p:nvSpPr>
        <p:spPr>
          <a:xfrm>
            <a:off x="357521" y="812569"/>
            <a:ext cx="8011778" cy="4770537"/>
          </a:xfrm>
          <a:prstGeom prst="rect">
            <a:avLst/>
          </a:prstGeom>
          <a:noFill/>
        </p:spPr>
        <p:txBody>
          <a:bodyPr wrap="square" rtlCol="0">
            <a:spAutoFit/>
          </a:bodyPr>
          <a:lstStyle/>
          <a:p>
            <a:pPr algn="r" rtl="1"/>
            <a:r>
              <a:rPr lang="ar-SA" sz="1900" b="0" i="0">
                <a:solidFill>
                  <a:srgbClr val="000000"/>
                </a:solidFill>
                <a:effectLst/>
                <a:latin typeface="Gill Sans MT" panose="020B0502020104020203" pitchFamily="34" charset="0"/>
                <a:cs typeface="B Nazanin" panose="00000400000000000000" pitchFamily="2" charset="-78"/>
              </a:rPr>
              <a:t>در جاوا برای کلاس </a:t>
            </a:r>
            <a:r>
              <a:rPr lang="en-GB" sz="1900" b="0" i="0">
                <a:solidFill>
                  <a:srgbClr val="000000"/>
                </a:solidFill>
                <a:effectLst/>
                <a:latin typeface="Gill Sans MT" panose="020B0502020104020203" pitchFamily="34" charset="0"/>
                <a:cs typeface="B Nazanin" panose="00000400000000000000" pitchFamily="2" charset="-78"/>
              </a:rPr>
              <a:t>String</a:t>
            </a:r>
            <a:r>
              <a:rPr lang="fa-IR" sz="1900" b="0" i="0">
                <a:solidFill>
                  <a:srgbClr val="000000"/>
                </a:solidFill>
                <a:effectLst/>
                <a:latin typeface="Gill Sans MT" panose="020B0502020104020203" pitchFamily="34" charset="0"/>
                <a:cs typeface="B Nazanin" panose="00000400000000000000" pitchFamily="2" charset="-78"/>
              </a:rPr>
              <a:t> </a:t>
            </a:r>
            <a:r>
              <a:rPr lang="ar-SA" sz="1900" b="0" i="0">
                <a:solidFill>
                  <a:srgbClr val="000000"/>
                </a:solidFill>
                <a:effectLst/>
                <a:latin typeface="Gill Sans MT" panose="020B0502020104020203" pitchFamily="34" charset="0"/>
                <a:cs typeface="B Nazanin" panose="00000400000000000000" pitchFamily="2" charset="-78"/>
              </a:rPr>
              <a:t>متدهای زیادی ساخته شده است که برای استفاده از آنها نیازی به ایمپورت کردن کتابخانه</a:t>
            </a:r>
            <a:r>
              <a:rPr lang="fa-IR" sz="1900" b="0" i="0">
                <a:solidFill>
                  <a:srgbClr val="000000"/>
                </a:solidFill>
                <a:effectLst/>
                <a:latin typeface="Gill Sans MT" panose="020B0502020104020203" pitchFamily="34" charset="0"/>
                <a:cs typeface="B Nazanin" panose="00000400000000000000" pitchFamily="2" charset="-78"/>
              </a:rPr>
              <a:t>‌</a:t>
            </a:r>
            <a:r>
              <a:rPr lang="ar-SA" sz="1900" b="0" i="0">
                <a:solidFill>
                  <a:srgbClr val="000000"/>
                </a:solidFill>
                <a:effectLst/>
                <a:latin typeface="Gill Sans MT" panose="020B0502020104020203" pitchFamily="34" charset="0"/>
                <a:cs typeface="B Nazanin" panose="00000400000000000000" pitchFamily="2" charset="-78"/>
              </a:rPr>
              <a:t>ای نمی</a:t>
            </a:r>
            <a:r>
              <a:rPr lang="fa-IR" sz="1900" b="0" i="0">
                <a:solidFill>
                  <a:srgbClr val="000000"/>
                </a:solidFill>
                <a:effectLst/>
                <a:latin typeface="Gill Sans MT" panose="020B0502020104020203" pitchFamily="34" charset="0"/>
                <a:cs typeface="B Nazanin" panose="00000400000000000000" pitchFamily="2" charset="-78"/>
              </a:rPr>
              <a:t>‌</a:t>
            </a:r>
            <a:r>
              <a:rPr lang="ar-SA" sz="1900" b="0" i="0">
                <a:solidFill>
                  <a:srgbClr val="000000"/>
                </a:solidFill>
                <a:effectLst/>
                <a:latin typeface="Gill Sans MT" panose="020B0502020104020203" pitchFamily="34" charset="0"/>
                <a:cs typeface="B Nazanin" panose="00000400000000000000" pitchFamily="2" charset="-78"/>
              </a:rPr>
              <a:t>باشد. (جزو کلاسهای </a:t>
            </a:r>
            <a:r>
              <a:rPr lang="en-GB" sz="1900" b="0" i="0">
                <a:solidFill>
                  <a:srgbClr val="000000"/>
                </a:solidFill>
                <a:effectLst/>
                <a:latin typeface="Gill Sans MT" panose="020B0502020104020203" pitchFamily="34" charset="0"/>
                <a:cs typeface="B Nazanin" panose="00000400000000000000" pitchFamily="2" charset="-78"/>
              </a:rPr>
              <a:t>built-in</a:t>
            </a:r>
            <a:r>
              <a:rPr lang="fa-IR" sz="1900" b="0" i="0">
                <a:solidFill>
                  <a:srgbClr val="000000"/>
                </a:solidFill>
                <a:effectLst/>
                <a:latin typeface="Gill Sans MT" panose="020B0502020104020203" pitchFamily="34" charset="0"/>
                <a:cs typeface="B Nazanin" panose="00000400000000000000" pitchFamily="2" charset="-78"/>
              </a:rPr>
              <a:t> </a:t>
            </a:r>
            <a:r>
              <a:rPr lang="ar-SA" sz="1900" b="0" i="0">
                <a:solidFill>
                  <a:srgbClr val="000000"/>
                </a:solidFill>
                <a:effectLst/>
                <a:latin typeface="Gill Sans MT" panose="020B0502020104020203" pitchFamily="34" charset="0"/>
                <a:cs typeface="B Nazanin" panose="00000400000000000000" pitchFamily="2" charset="-78"/>
              </a:rPr>
              <a:t>است</a:t>
            </a:r>
            <a:r>
              <a:rPr lang="fa-IR" sz="1900" b="0" i="0">
                <a:solidFill>
                  <a:srgbClr val="000000"/>
                </a:solidFill>
                <a:effectLst/>
                <a:latin typeface="Gill Sans MT" panose="020B0502020104020203" pitchFamily="34" charset="0"/>
                <a:cs typeface="B Nazanin" panose="00000400000000000000" pitchFamily="2" charset="-78"/>
              </a:rPr>
              <a:t>.</a:t>
            </a:r>
            <a:r>
              <a:rPr lang="fa-IR" sz="1900">
                <a:latin typeface="Gill Sans MT" panose="020B0502020104020203" pitchFamily="34" charset="0"/>
                <a:cs typeface="B Nazanin" panose="00000400000000000000" pitchFamily="2" charset="-78"/>
              </a:rPr>
              <a:t>)</a:t>
            </a:r>
            <a:r>
              <a:rPr lang="fa-IR" sz="1900" b="0" i="0">
                <a:solidFill>
                  <a:srgbClr val="000000"/>
                </a:solidFill>
                <a:effectLst/>
                <a:latin typeface="Gill Sans MT" panose="020B0502020104020203" pitchFamily="34" charset="0"/>
                <a:cs typeface="B Nazanin" panose="00000400000000000000" pitchFamily="2" charset="-78"/>
              </a:rPr>
              <a:t>  </a:t>
            </a:r>
          </a:p>
          <a:p>
            <a:pPr marL="342900" indent="-342900" algn="r" rtl="1">
              <a:buFont typeface="Arial" panose="020B0604020202020204" pitchFamily="34" charset="0"/>
              <a:buChar char="•"/>
            </a:pPr>
            <a:endParaRPr lang="fa-IR" sz="1900">
              <a:latin typeface="Gill Sans MT" panose="020B0502020104020203" pitchFamily="34" charset="0"/>
              <a:cs typeface="B Nazanin" panose="00000400000000000000" pitchFamily="2" charset="-78"/>
            </a:endParaRPr>
          </a:p>
          <a:p>
            <a:pPr marL="285750" indent="-285750" algn="r" rtl="1">
              <a:buFont typeface="Arial" panose="020B0604020202020204" pitchFamily="34" charset="0"/>
              <a:buChar char="•"/>
            </a:pPr>
            <a:r>
              <a:rPr lang="en-GB" sz="1900" b="0" i="0">
                <a:solidFill>
                  <a:srgbClr val="000000"/>
                </a:solidFill>
                <a:effectLst/>
                <a:latin typeface="Gill Sans MT" panose="020B0502020104020203" pitchFamily="34" charset="0"/>
                <a:cs typeface="B Nazanin" panose="00000400000000000000" pitchFamily="2" charset="-78"/>
              </a:rPr>
              <a:t>str.length()</a:t>
            </a:r>
            <a:r>
              <a:rPr lang="fa-IR" sz="1900" b="0" i="0">
                <a:solidFill>
                  <a:srgbClr val="000000"/>
                </a:solidFill>
                <a:effectLst/>
                <a:latin typeface="Gill Sans MT" panose="020B0502020104020203" pitchFamily="34" charset="0"/>
                <a:cs typeface="B Nazanin" panose="00000400000000000000" pitchFamily="2" charset="-78"/>
              </a:rPr>
              <a:t> :</a:t>
            </a:r>
            <a:r>
              <a:rPr lang="fa-IR" sz="1900">
                <a:latin typeface="Gill Sans MT" panose="020B0502020104020203" pitchFamily="34" charset="0"/>
                <a:cs typeface="B Nazanin" panose="00000400000000000000" pitchFamily="2" charset="-78"/>
              </a:rPr>
              <a:t> </a:t>
            </a:r>
            <a:r>
              <a:rPr lang="ar-SA" sz="1900" b="0" i="0">
                <a:solidFill>
                  <a:srgbClr val="000000"/>
                </a:solidFill>
                <a:effectLst/>
                <a:latin typeface="Gill Sans MT" panose="020B0502020104020203" pitchFamily="34" charset="0"/>
                <a:cs typeface="B Nazanin" panose="00000400000000000000" pitchFamily="2" charset="-78"/>
              </a:rPr>
              <a:t>طول رشته داده شده را برمیگرداند.</a:t>
            </a:r>
            <a:endParaRPr lang="fa-IR" sz="1900" b="0" i="0">
              <a:solidFill>
                <a:srgbClr val="000000"/>
              </a:solidFill>
              <a:effectLst/>
              <a:latin typeface="Gill Sans MT" panose="020B0502020104020203" pitchFamily="34" charset="0"/>
              <a:cs typeface="B Nazanin" panose="00000400000000000000" pitchFamily="2" charset="-78"/>
            </a:endParaRPr>
          </a:p>
          <a:p>
            <a:pPr algn="r" rtl="1"/>
            <a:endParaRPr lang="ar-SA" sz="1900" b="0" i="0">
              <a:solidFill>
                <a:srgbClr val="000000"/>
              </a:solidFill>
              <a:effectLst/>
              <a:latin typeface="Gill Sans MT" panose="020B0502020104020203" pitchFamily="34" charset="0"/>
              <a:cs typeface="B Nazanin" panose="00000400000000000000" pitchFamily="2" charset="-78"/>
            </a:endParaRPr>
          </a:p>
          <a:p>
            <a:pPr marL="285750" indent="-285750" algn="r" rtl="1">
              <a:buFont typeface="Arial" panose="020B0604020202020204" pitchFamily="34" charset="0"/>
              <a:buChar char="•"/>
            </a:pPr>
            <a:r>
              <a:rPr lang="en-GB" sz="1900" b="0" i="0">
                <a:solidFill>
                  <a:srgbClr val="000000"/>
                </a:solidFill>
                <a:effectLst/>
                <a:latin typeface="Gill Sans MT" panose="020B0502020104020203" pitchFamily="34" charset="0"/>
                <a:cs typeface="B Nazanin" panose="00000400000000000000" pitchFamily="2" charset="-78"/>
              </a:rPr>
              <a:t>str.concat(String str2)</a:t>
            </a:r>
            <a:r>
              <a:rPr lang="fa-IR" sz="1900">
                <a:latin typeface="Gill Sans MT" panose="020B0502020104020203" pitchFamily="34" charset="0"/>
                <a:cs typeface="B Nazanin" panose="00000400000000000000" pitchFamily="2" charset="-78"/>
              </a:rPr>
              <a:t> : </a:t>
            </a:r>
            <a:r>
              <a:rPr lang="ar-SA" sz="1900" b="0" i="0">
                <a:solidFill>
                  <a:srgbClr val="000000"/>
                </a:solidFill>
                <a:effectLst/>
                <a:latin typeface="Gill Sans MT" panose="020B0502020104020203" pitchFamily="34" charset="0"/>
                <a:cs typeface="B Nazanin" panose="00000400000000000000" pitchFamily="2" charset="-78"/>
              </a:rPr>
              <a:t>رشته </a:t>
            </a:r>
            <a:r>
              <a:rPr lang="fa-IR" sz="1900">
                <a:latin typeface="Gill Sans MT" panose="020B0502020104020203" pitchFamily="34" charset="0"/>
                <a:cs typeface="B Nazanin" panose="00000400000000000000" pitchFamily="2" charset="-78"/>
              </a:rPr>
              <a:t>ورودی</a:t>
            </a:r>
            <a:r>
              <a:rPr lang="ar-SA" sz="1900" b="0" i="0">
                <a:solidFill>
                  <a:srgbClr val="000000"/>
                </a:solidFill>
                <a:effectLst/>
                <a:latin typeface="Gill Sans MT" panose="020B0502020104020203" pitchFamily="34" charset="0"/>
                <a:cs typeface="B Nazanin" panose="00000400000000000000" pitchFamily="2" charset="-78"/>
              </a:rPr>
              <a:t> را به انتهای رشته</a:t>
            </a:r>
            <a:r>
              <a:rPr lang="fa-IR" sz="1900" b="0" i="0">
                <a:solidFill>
                  <a:srgbClr val="000000"/>
                </a:solidFill>
                <a:effectLst/>
                <a:latin typeface="Gill Sans MT" panose="020B0502020104020203" pitchFamily="34" charset="0"/>
                <a:cs typeface="B Nazanin" panose="00000400000000000000" pitchFamily="2" charset="-78"/>
              </a:rPr>
              <a:t>‌</a:t>
            </a:r>
            <a:r>
              <a:rPr lang="ar-SA" sz="1900" b="0" i="0">
                <a:solidFill>
                  <a:srgbClr val="000000"/>
                </a:solidFill>
                <a:effectLst/>
                <a:latin typeface="Gill Sans MT" panose="020B0502020104020203" pitchFamily="34" charset="0"/>
                <a:cs typeface="B Nazanin" panose="00000400000000000000" pitchFamily="2" charset="-78"/>
              </a:rPr>
              <a:t>ی اولیه متصل می</a:t>
            </a:r>
            <a:r>
              <a:rPr lang="fa-IR" sz="1900" b="0" i="0">
                <a:solidFill>
                  <a:srgbClr val="000000"/>
                </a:solidFill>
                <a:effectLst/>
                <a:latin typeface="Gill Sans MT" panose="020B0502020104020203" pitchFamily="34" charset="0"/>
                <a:cs typeface="B Nazanin" panose="00000400000000000000" pitchFamily="2" charset="-78"/>
              </a:rPr>
              <a:t>‌</a:t>
            </a:r>
            <a:r>
              <a:rPr lang="ar-SA" sz="1900" b="0" i="0">
                <a:solidFill>
                  <a:srgbClr val="000000"/>
                </a:solidFill>
                <a:effectLst/>
                <a:latin typeface="Gill Sans MT" panose="020B0502020104020203" pitchFamily="34" charset="0"/>
                <a:cs typeface="B Nazanin" panose="00000400000000000000" pitchFamily="2" charset="-78"/>
              </a:rPr>
              <a:t>کند و رشته</a:t>
            </a:r>
            <a:r>
              <a:rPr lang="fa-IR" sz="1900" b="0" i="0">
                <a:solidFill>
                  <a:srgbClr val="000000"/>
                </a:solidFill>
                <a:effectLst/>
                <a:latin typeface="Gill Sans MT" panose="020B0502020104020203" pitchFamily="34" charset="0"/>
                <a:cs typeface="B Nazanin" panose="00000400000000000000" pitchFamily="2" charset="-78"/>
              </a:rPr>
              <a:t>‌</a:t>
            </a:r>
            <a:r>
              <a:rPr lang="ar-SA" sz="1900" b="0" i="0">
                <a:solidFill>
                  <a:srgbClr val="000000"/>
                </a:solidFill>
                <a:effectLst/>
                <a:latin typeface="Gill Sans MT" panose="020B0502020104020203" pitchFamily="34" charset="0"/>
                <a:cs typeface="B Nazanin" panose="00000400000000000000" pitchFamily="2" charset="-78"/>
              </a:rPr>
              <a:t>ی نهایی را برمیگرداند</a:t>
            </a:r>
            <a:r>
              <a:rPr lang="fa-IR" sz="1900" b="0" i="0">
                <a:solidFill>
                  <a:srgbClr val="000000"/>
                </a:solidFill>
                <a:effectLst/>
                <a:latin typeface="Gill Sans MT" panose="020B0502020104020203" pitchFamily="34" charset="0"/>
                <a:cs typeface="B Nazanin" panose="00000400000000000000" pitchFamily="2" charset="-78"/>
              </a:rPr>
              <a:t>.</a:t>
            </a:r>
          </a:p>
          <a:p>
            <a:pPr algn="r" rtl="1"/>
            <a:endParaRPr lang="ar-SA" sz="1900" b="0" i="0">
              <a:solidFill>
                <a:srgbClr val="000000"/>
              </a:solidFill>
              <a:effectLst/>
              <a:latin typeface="Gill Sans MT" panose="020B0502020104020203" pitchFamily="34" charset="0"/>
              <a:cs typeface="B Nazanin" panose="00000400000000000000" pitchFamily="2" charset="-78"/>
            </a:endParaRPr>
          </a:p>
          <a:p>
            <a:pPr marL="285750" indent="-285750" algn="r" rtl="1">
              <a:buFont typeface="Arial" panose="020B0604020202020204" pitchFamily="34" charset="0"/>
              <a:buChar char="•"/>
            </a:pPr>
            <a:r>
              <a:rPr lang="en-GB" sz="1900" b="0" i="0">
                <a:solidFill>
                  <a:srgbClr val="000000"/>
                </a:solidFill>
                <a:effectLst/>
                <a:latin typeface="Gill Sans MT" panose="020B0502020104020203" pitchFamily="34" charset="0"/>
                <a:cs typeface="B Nazanin" panose="00000400000000000000" pitchFamily="2" charset="-78"/>
              </a:rPr>
              <a:t>str.equals(String str2)</a:t>
            </a:r>
            <a:r>
              <a:rPr lang="fa-IR" sz="1900" b="0" i="0">
                <a:solidFill>
                  <a:srgbClr val="000000"/>
                </a:solidFill>
                <a:effectLst/>
                <a:latin typeface="Gill Sans MT" panose="020B0502020104020203" pitchFamily="34" charset="0"/>
                <a:cs typeface="B Nazanin" panose="00000400000000000000" pitchFamily="2" charset="-78"/>
              </a:rPr>
              <a:t> : </a:t>
            </a:r>
            <a:r>
              <a:rPr lang="ar-SA" sz="1900" b="0" i="0">
                <a:solidFill>
                  <a:srgbClr val="000000"/>
                </a:solidFill>
                <a:effectLst/>
                <a:latin typeface="Gill Sans MT" panose="020B0502020104020203" pitchFamily="34" charset="0"/>
                <a:cs typeface="B Nazanin" panose="00000400000000000000" pitchFamily="2" charset="-78"/>
              </a:rPr>
              <a:t>دو رشته را مقایسه می</a:t>
            </a:r>
            <a:r>
              <a:rPr lang="fa-IR" sz="1900" b="0" i="0">
                <a:solidFill>
                  <a:srgbClr val="000000"/>
                </a:solidFill>
                <a:effectLst/>
                <a:latin typeface="Gill Sans MT" panose="020B0502020104020203" pitchFamily="34" charset="0"/>
                <a:cs typeface="B Nazanin" panose="00000400000000000000" pitchFamily="2" charset="-78"/>
              </a:rPr>
              <a:t>‌</a:t>
            </a:r>
            <a:r>
              <a:rPr lang="ar-SA" sz="1900" b="0" i="0">
                <a:solidFill>
                  <a:srgbClr val="000000"/>
                </a:solidFill>
                <a:effectLst/>
                <a:latin typeface="Gill Sans MT" panose="020B0502020104020203" pitchFamily="34" charset="0"/>
                <a:cs typeface="B Nazanin" panose="00000400000000000000" pitchFamily="2" charset="-78"/>
              </a:rPr>
              <a:t>کند و اگر هر دو </a:t>
            </a:r>
            <a:r>
              <a:rPr lang="ar-SA" sz="1900" b="1" i="0">
                <a:solidFill>
                  <a:srgbClr val="000000"/>
                </a:solidFill>
                <a:effectLst/>
                <a:latin typeface="Gill Sans MT" panose="020B0502020104020203" pitchFamily="34" charset="0"/>
                <a:cs typeface="B Nazanin" panose="00000400000000000000" pitchFamily="2" charset="-78"/>
              </a:rPr>
              <a:t>محتویات</a:t>
            </a:r>
            <a:r>
              <a:rPr lang="ar-SA" sz="1900" b="0" i="0">
                <a:solidFill>
                  <a:srgbClr val="000000"/>
                </a:solidFill>
                <a:effectLst/>
                <a:latin typeface="Gill Sans MT" panose="020B0502020104020203" pitchFamily="34" charset="0"/>
                <a:cs typeface="B Nazanin" panose="00000400000000000000" pitchFamily="2" charset="-78"/>
              </a:rPr>
              <a:t> یکسانی داشته</a:t>
            </a:r>
            <a:r>
              <a:rPr lang="fa-IR" sz="1900" b="0" i="0">
                <a:solidFill>
                  <a:srgbClr val="000000"/>
                </a:solidFill>
                <a:effectLst/>
                <a:latin typeface="Gill Sans MT" panose="020B0502020104020203" pitchFamily="34" charset="0"/>
                <a:cs typeface="B Nazanin" panose="00000400000000000000" pitchFamily="2" charset="-78"/>
              </a:rPr>
              <a:t> </a:t>
            </a:r>
            <a:r>
              <a:rPr lang="ar-SA" sz="1900" b="0" i="0">
                <a:solidFill>
                  <a:srgbClr val="000000"/>
                </a:solidFill>
                <a:effectLst/>
                <a:latin typeface="Gill Sans MT" panose="020B0502020104020203" pitchFamily="34" charset="0"/>
                <a:cs typeface="B Nazanin" panose="00000400000000000000" pitchFamily="2" charset="-78"/>
              </a:rPr>
              <a:t>باشند </a:t>
            </a:r>
            <a:r>
              <a:rPr lang="en-GB" sz="1900" b="0" i="0">
                <a:solidFill>
                  <a:srgbClr val="000000"/>
                </a:solidFill>
                <a:effectLst/>
                <a:latin typeface="Gill Sans MT" panose="020B0502020104020203" pitchFamily="34" charset="0"/>
                <a:cs typeface="B Nazanin" panose="00000400000000000000" pitchFamily="2" charset="-78"/>
              </a:rPr>
              <a:t>true</a:t>
            </a:r>
            <a:r>
              <a:rPr lang="fa-IR" sz="1900" b="0" i="0">
                <a:solidFill>
                  <a:srgbClr val="000000"/>
                </a:solidFill>
                <a:effectLst/>
                <a:latin typeface="Gill Sans MT" panose="020B0502020104020203" pitchFamily="34" charset="0"/>
                <a:cs typeface="B Nazanin" panose="00000400000000000000" pitchFamily="2" charset="-78"/>
              </a:rPr>
              <a:t> و</a:t>
            </a:r>
            <a:r>
              <a:rPr lang="ar-SA" sz="1900" b="0" i="0">
                <a:solidFill>
                  <a:srgbClr val="000000"/>
                </a:solidFill>
                <a:effectLst/>
                <a:latin typeface="Gill Sans MT" panose="020B0502020104020203" pitchFamily="34" charset="0"/>
                <a:cs typeface="B Nazanin" panose="00000400000000000000" pitchFamily="2" charset="-78"/>
              </a:rPr>
              <a:t> در غیر این صورت </a:t>
            </a:r>
            <a:r>
              <a:rPr lang="en-GB" sz="1900" b="0" i="0">
                <a:solidFill>
                  <a:srgbClr val="000000"/>
                </a:solidFill>
                <a:effectLst/>
                <a:latin typeface="Gill Sans MT" panose="020B0502020104020203" pitchFamily="34" charset="0"/>
                <a:cs typeface="B Nazanin" panose="00000400000000000000" pitchFamily="2" charset="-78"/>
              </a:rPr>
              <a:t>false</a:t>
            </a:r>
            <a:r>
              <a:rPr lang="fa-IR" sz="1900" b="0" i="0">
                <a:solidFill>
                  <a:srgbClr val="000000"/>
                </a:solidFill>
                <a:effectLst/>
                <a:latin typeface="Gill Sans MT" panose="020B0502020104020203" pitchFamily="34" charset="0"/>
                <a:cs typeface="B Nazanin" panose="00000400000000000000" pitchFamily="2" charset="-78"/>
              </a:rPr>
              <a:t> </a:t>
            </a:r>
            <a:r>
              <a:rPr lang="ar-SA" sz="1900" b="0" i="0">
                <a:solidFill>
                  <a:srgbClr val="000000"/>
                </a:solidFill>
                <a:effectLst/>
                <a:latin typeface="Gill Sans MT" panose="020B0502020104020203" pitchFamily="34" charset="0"/>
                <a:cs typeface="B Nazanin" panose="00000400000000000000" pitchFamily="2" charset="-78"/>
              </a:rPr>
              <a:t>برمی</a:t>
            </a:r>
            <a:r>
              <a:rPr lang="fa-IR" sz="1900" b="0" i="0">
                <a:solidFill>
                  <a:srgbClr val="000000"/>
                </a:solidFill>
                <a:effectLst/>
                <a:latin typeface="Gill Sans MT" panose="020B0502020104020203" pitchFamily="34" charset="0"/>
                <a:cs typeface="B Nazanin" panose="00000400000000000000" pitchFamily="2" charset="-78"/>
              </a:rPr>
              <a:t>‌</a:t>
            </a:r>
            <a:r>
              <a:rPr lang="ar-SA" sz="1900" b="0" i="0">
                <a:solidFill>
                  <a:srgbClr val="000000"/>
                </a:solidFill>
                <a:effectLst/>
                <a:latin typeface="Gill Sans MT" panose="020B0502020104020203" pitchFamily="34" charset="0"/>
                <a:cs typeface="B Nazanin" panose="00000400000000000000" pitchFamily="2" charset="-78"/>
              </a:rPr>
              <a:t>گرداند</a:t>
            </a:r>
            <a:r>
              <a:rPr lang="fa-IR" sz="1900" b="0" i="0">
                <a:solidFill>
                  <a:srgbClr val="000000"/>
                </a:solidFill>
                <a:effectLst/>
                <a:latin typeface="Gill Sans MT" panose="020B0502020104020203" pitchFamily="34" charset="0"/>
                <a:cs typeface="B Nazanin" panose="00000400000000000000" pitchFamily="2" charset="-78"/>
              </a:rPr>
              <a:t>.</a:t>
            </a:r>
          </a:p>
          <a:p>
            <a:pPr algn="r" rtl="1"/>
            <a:endParaRPr lang="fa-IR" sz="1900" b="0" i="0">
              <a:solidFill>
                <a:srgbClr val="000000"/>
              </a:solidFill>
              <a:effectLst/>
              <a:latin typeface="Gill Sans MT" panose="020B0502020104020203" pitchFamily="34" charset="0"/>
              <a:cs typeface="B Nazanin" panose="00000400000000000000" pitchFamily="2" charset="-78"/>
            </a:endParaRPr>
          </a:p>
          <a:p>
            <a:pPr marL="285750" indent="-285750" algn="r" rtl="1">
              <a:buFont typeface="Arial" panose="020B0604020202020204" pitchFamily="34" charset="0"/>
              <a:buChar char="•"/>
            </a:pPr>
            <a:r>
              <a:rPr lang="ar-SA" sz="1900">
                <a:latin typeface="Gill Sans MT" panose="020B0502020104020203" pitchFamily="34" charset="0"/>
                <a:cs typeface="B Nazanin" panose="00000400000000000000" pitchFamily="2" charset="-78"/>
              </a:rPr>
              <a:t> </a:t>
            </a:r>
            <a:r>
              <a:rPr lang="en-US" sz="1900">
                <a:latin typeface="Gill Sans MT" panose="020B0502020104020203" pitchFamily="34" charset="0"/>
                <a:cs typeface="B Nazanin" panose="00000400000000000000" pitchFamily="2" charset="-78"/>
              </a:rPr>
              <a:t> </a:t>
            </a:r>
            <a:r>
              <a:rPr lang="en-GB" sz="1900" b="0" i="0">
                <a:solidFill>
                  <a:srgbClr val="000000"/>
                </a:solidFill>
                <a:effectLst/>
                <a:latin typeface="Gill Sans MT" panose="020B0502020104020203" pitchFamily="34" charset="0"/>
                <a:cs typeface="B Nazanin" panose="00000400000000000000" pitchFamily="2" charset="-78"/>
              </a:rPr>
              <a:t>str.indexOf(int chUnicode</a:t>
            </a:r>
            <a:r>
              <a:rPr lang="en-US" sz="1900">
                <a:latin typeface="Gill Sans MT" panose="020B0502020104020203" pitchFamily="34" charset="0"/>
                <a:cs typeface="B Nazanin" panose="00000400000000000000" pitchFamily="2" charset="-78"/>
              </a:rPr>
              <a:t> / </a:t>
            </a:r>
            <a:r>
              <a:rPr lang="en-GB" sz="1900" b="0" i="0">
                <a:solidFill>
                  <a:srgbClr val="000000"/>
                </a:solidFill>
                <a:effectLst/>
                <a:latin typeface="Gill Sans MT" panose="020B0502020104020203" pitchFamily="34" charset="0"/>
                <a:cs typeface="B Nazanin" panose="00000400000000000000" pitchFamily="2" charset="-78"/>
              </a:rPr>
              <a:t>char c / String str2)</a:t>
            </a:r>
            <a:r>
              <a:rPr lang="fa-IR" sz="1900" b="0" i="0">
                <a:solidFill>
                  <a:srgbClr val="000000"/>
                </a:solidFill>
                <a:effectLst/>
                <a:latin typeface="Gill Sans MT" panose="020B0502020104020203" pitchFamily="34" charset="0"/>
                <a:cs typeface="B Nazanin" panose="00000400000000000000" pitchFamily="2" charset="-78"/>
              </a:rPr>
              <a:t>: در صورت وجود، </a:t>
            </a:r>
            <a:r>
              <a:rPr lang="ar-SA" sz="1900" b="0" i="0">
                <a:solidFill>
                  <a:srgbClr val="000000"/>
                </a:solidFill>
                <a:effectLst/>
                <a:latin typeface="Gill Sans MT" panose="020B0502020104020203" pitchFamily="34" charset="0"/>
                <a:cs typeface="B Nazanin" panose="00000400000000000000" pitchFamily="2" charset="-78"/>
              </a:rPr>
              <a:t>اولین</a:t>
            </a:r>
            <a:r>
              <a:rPr lang="fa-IR" sz="1900" b="0" i="0">
                <a:solidFill>
                  <a:srgbClr val="000000"/>
                </a:solidFill>
                <a:effectLst/>
                <a:latin typeface="Gill Sans MT" panose="020B0502020104020203" pitchFamily="34" charset="0"/>
                <a:cs typeface="B Nazanin" panose="00000400000000000000" pitchFamily="2" charset="-78"/>
              </a:rPr>
              <a:t> </a:t>
            </a:r>
            <a:r>
              <a:rPr lang="ar-SA" sz="1900" b="0" i="0">
                <a:solidFill>
                  <a:srgbClr val="000000"/>
                </a:solidFill>
                <a:effectLst/>
                <a:latin typeface="Gill Sans MT" panose="020B0502020104020203" pitchFamily="34" charset="0"/>
                <a:cs typeface="B Nazanin" panose="00000400000000000000" pitchFamily="2" charset="-78"/>
              </a:rPr>
              <a:t>مکان</a:t>
            </a:r>
            <a:r>
              <a:rPr lang="fa-IR" sz="1900" b="0" i="0">
                <a:solidFill>
                  <a:srgbClr val="000000"/>
                </a:solidFill>
                <a:effectLst/>
                <a:latin typeface="Gill Sans MT" panose="020B0502020104020203" pitchFamily="34" charset="0"/>
                <a:cs typeface="B Nazanin" panose="00000400000000000000" pitchFamily="2" charset="-78"/>
              </a:rPr>
              <a:t>(</a:t>
            </a:r>
            <a:r>
              <a:rPr lang="en-US" sz="1900" b="0" i="0">
                <a:solidFill>
                  <a:srgbClr val="000000"/>
                </a:solidFill>
                <a:effectLst/>
                <a:latin typeface="Gill Sans MT" panose="020B0502020104020203" pitchFamily="34" charset="0"/>
                <a:cs typeface="B Nazanin" panose="00000400000000000000" pitchFamily="2" charset="-78"/>
              </a:rPr>
              <a:t>index</a:t>
            </a:r>
            <a:r>
              <a:rPr lang="fa-IR" sz="1900" b="0" i="0">
                <a:solidFill>
                  <a:srgbClr val="000000"/>
                </a:solidFill>
                <a:effectLst/>
                <a:latin typeface="Gill Sans MT" panose="020B0502020104020203" pitchFamily="34" charset="0"/>
                <a:cs typeface="B Nazanin" panose="00000400000000000000" pitchFamily="2" charset="-78"/>
              </a:rPr>
              <a:t>)</a:t>
            </a:r>
            <a:r>
              <a:rPr lang="ar-SA" sz="1900" b="0" i="0">
                <a:solidFill>
                  <a:srgbClr val="000000"/>
                </a:solidFill>
                <a:effectLst/>
                <a:latin typeface="Gill Sans MT" panose="020B0502020104020203" pitchFamily="34" charset="0"/>
                <a:cs typeface="B Nazanin" panose="00000400000000000000" pitchFamily="2" charset="-78"/>
              </a:rPr>
              <a:t> وقوع </a:t>
            </a:r>
            <a:r>
              <a:rPr lang="fa-IR" sz="1900">
                <a:latin typeface="Gill Sans MT" panose="020B0502020104020203" pitchFamily="34" charset="0"/>
                <a:cs typeface="B Nazanin" panose="00000400000000000000" pitchFamily="2" charset="-78"/>
              </a:rPr>
              <a:t>کر</a:t>
            </a:r>
            <a:r>
              <a:rPr lang="ar-SA" sz="1900" b="0" i="0">
                <a:solidFill>
                  <a:srgbClr val="000000"/>
                </a:solidFill>
                <a:effectLst/>
                <a:latin typeface="Gill Sans MT" panose="020B0502020104020203" pitchFamily="34" charset="0"/>
                <a:cs typeface="B Nazanin" panose="00000400000000000000" pitchFamily="2" charset="-78"/>
              </a:rPr>
              <a:t>کتر مربوط به یونیکد مورد نظر، کاراکتر داده شده یا رشته</a:t>
            </a:r>
            <a:r>
              <a:rPr lang="fa-IR" sz="1900" b="0" i="0">
                <a:solidFill>
                  <a:srgbClr val="000000"/>
                </a:solidFill>
                <a:effectLst/>
                <a:latin typeface="Gill Sans MT" panose="020B0502020104020203" pitchFamily="34" charset="0"/>
                <a:cs typeface="B Nazanin" panose="00000400000000000000" pitchFamily="2" charset="-78"/>
              </a:rPr>
              <a:t>‌</a:t>
            </a:r>
            <a:r>
              <a:rPr lang="ar-SA" sz="1900" b="0" i="0">
                <a:solidFill>
                  <a:srgbClr val="000000"/>
                </a:solidFill>
                <a:effectLst/>
                <a:latin typeface="Gill Sans MT" panose="020B0502020104020203" pitchFamily="34" charset="0"/>
                <a:cs typeface="B Nazanin" panose="00000400000000000000" pitchFamily="2" charset="-78"/>
              </a:rPr>
              <a:t>ی داخل پرانتز در</a:t>
            </a:r>
            <a:r>
              <a:rPr lang="fa-IR" sz="1900" b="0" i="0">
                <a:solidFill>
                  <a:srgbClr val="000000"/>
                </a:solidFill>
                <a:effectLst/>
                <a:latin typeface="Gill Sans MT" panose="020B0502020104020203" pitchFamily="34" charset="0"/>
                <a:cs typeface="B Nazanin" panose="00000400000000000000" pitchFamily="2" charset="-78"/>
              </a:rPr>
              <a:t> رشته‌ی اولیه </a:t>
            </a:r>
            <a:r>
              <a:rPr lang="fa-IR" sz="1900">
                <a:latin typeface="Gill Sans MT" panose="020B0502020104020203" pitchFamily="34" charset="0"/>
                <a:cs typeface="B Nazanin" panose="00000400000000000000" pitchFamily="2" charset="-78"/>
              </a:rPr>
              <a:t>و </a:t>
            </a:r>
            <a:r>
              <a:rPr lang="fa-IR" sz="1900" b="0" i="0">
                <a:solidFill>
                  <a:srgbClr val="000000"/>
                </a:solidFill>
                <a:effectLst/>
                <a:latin typeface="Gill Sans MT" panose="020B0502020104020203" pitchFamily="34" charset="0"/>
                <a:cs typeface="B Nazanin" panose="00000400000000000000" pitchFamily="2" charset="-78"/>
              </a:rPr>
              <a:t>در غیر این صور</a:t>
            </a:r>
            <a:r>
              <a:rPr lang="fa-IR" sz="1900">
                <a:latin typeface="Gill Sans MT" panose="020B0502020104020203" pitchFamily="34" charset="0"/>
                <a:cs typeface="B Nazanin" panose="00000400000000000000" pitchFamily="2" charset="-78"/>
              </a:rPr>
              <a:t>ت</a:t>
            </a:r>
            <a:r>
              <a:rPr lang="fa-IR" sz="1900">
                <a:latin typeface="+mj-lt"/>
                <a:cs typeface="B Nazanin" panose="00000400000000000000" pitchFamily="2" charset="-78"/>
              </a:rPr>
              <a:t> </a:t>
            </a:r>
            <a:r>
              <a:rPr lang="en-US" sz="1900">
                <a:latin typeface="+mj-lt"/>
                <a:cs typeface="B Nazanin" panose="00000400000000000000" pitchFamily="2" charset="-78"/>
              </a:rPr>
              <a:t>-1</a:t>
            </a:r>
            <a:r>
              <a:rPr lang="fa-IR" sz="1900">
                <a:latin typeface="+mj-lt"/>
                <a:cs typeface="B Nazanin" panose="00000400000000000000" pitchFamily="2" charset="-78"/>
              </a:rPr>
              <a:t> </a:t>
            </a:r>
            <a:r>
              <a:rPr lang="ar-SA" sz="1900" b="0" i="0">
                <a:solidFill>
                  <a:srgbClr val="000000"/>
                </a:solidFill>
                <a:effectLst/>
                <a:latin typeface="Gill Sans MT" panose="020B0502020104020203" pitchFamily="34" charset="0"/>
                <a:cs typeface="B Nazanin" panose="00000400000000000000" pitchFamily="2" charset="-78"/>
              </a:rPr>
              <a:t>برمی گرداند</a:t>
            </a:r>
            <a:r>
              <a:rPr lang="fa-IR" sz="1900" b="0" i="0">
                <a:solidFill>
                  <a:srgbClr val="000000"/>
                </a:solidFill>
                <a:effectLst/>
                <a:latin typeface="Gill Sans MT" panose="020B0502020104020203" pitchFamily="34" charset="0"/>
                <a:cs typeface="B Nazanin" panose="00000400000000000000" pitchFamily="2" charset="-78"/>
              </a:rPr>
              <a:t>.</a:t>
            </a:r>
            <a:r>
              <a:rPr lang="ar-SA" sz="1900">
                <a:latin typeface="Gill Sans MT" panose="020B0502020104020203" pitchFamily="34" charset="0"/>
                <a:cs typeface="B Nazanin" panose="00000400000000000000" pitchFamily="2" charset="-78"/>
              </a:rPr>
              <a:t> </a:t>
            </a:r>
            <a:br>
              <a:rPr lang="ar-SA" sz="1900">
                <a:latin typeface="Gill Sans MT" panose="020B0502020104020203" pitchFamily="34" charset="0"/>
                <a:cs typeface="B Nazanin" panose="00000400000000000000" pitchFamily="2" charset="-78"/>
              </a:rPr>
            </a:br>
            <a:br>
              <a:rPr lang="ar-SA" sz="1900">
                <a:latin typeface="Gill Sans MT" panose="020B0502020104020203" pitchFamily="34" charset="0"/>
                <a:cs typeface="B Nazanin" panose="00000400000000000000" pitchFamily="2" charset="-78"/>
              </a:rPr>
            </a:br>
            <a:endParaRPr lang="fa-IR" sz="1900">
              <a:latin typeface="Gill Sans MT" panose="020B0502020104020203" pitchFamily="34" charset="0"/>
              <a:cs typeface="B Nazanin" panose="00000400000000000000" pitchFamily="2" charset="-78"/>
            </a:endParaRPr>
          </a:p>
        </p:txBody>
      </p:sp>
    </p:spTree>
    <p:extLst>
      <p:ext uri="{BB962C8B-B14F-4D97-AF65-F5344CB8AC3E}">
        <p14:creationId xmlns:p14="http://schemas.microsoft.com/office/powerpoint/2010/main" val="2311799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32">
          <a:extLst>
            <a:ext uri="{FF2B5EF4-FFF2-40B4-BE49-F238E27FC236}">
              <a16:creationId xmlns:a16="http://schemas.microsoft.com/office/drawing/2014/main" id="{D88B9D1A-6EC5-1991-D68A-19F1A1AD8E6F}"/>
            </a:ext>
          </a:extLst>
        </p:cNvPr>
        <p:cNvGrpSpPr/>
        <p:nvPr/>
      </p:nvGrpSpPr>
      <p:grpSpPr>
        <a:xfrm>
          <a:off x="0" y="0"/>
          <a:ext cx="0" cy="0"/>
          <a:chOff x="0" y="0"/>
          <a:chExt cx="0" cy="0"/>
        </a:xfrm>
      </p:grpSpPr>
      <p:sp>
        <p:nvSpPr>
          <p:cNvPr id="1735" name="Google Shape;1735;p43">
            <a:extLst>
              <a:ext uri="{FF2B5EF4-FFF2-40B4-BE49-F238E27FC236}">
                <a16:creationId xmlns:a16="http://schemas.microsoft.com/office/drawing/2014/main" id="{17EE45B8-7809-A8ED-382C-83E5853E4B7C}"/>
              </a:ext>
            </a:extLst>
          </p:cNvPr>
          <p:cNvSpPr txBox="1">
            <a:spLocks noGrp="1"/>
          </p:cNvSpPr>
          <p:nvPr>
            <p:ph type="title"/>
          </p:nvPr>
        </p:nvSpPr>
        <p:spPr>
          <a:xfrm>
            <a:off x="1046774" y="189300"/>
            <a:ext cx="7322525" cy="5727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r>
              <a:rPr lang="fa-IR" sz="2800">
                <a:solidFill>
                  <a:srgbClr val="C39113"/>
                </a:solidFill>
                <a:latin typeface="Gill Sans MT" panose="020B0502020104020203" pitchFamily="34" charset="0"/>
                <a:cs typeface="B Roya" panose="00000400000000000000" pitchFamily="2" charset="-78"/>
              </a:rPr>
              <a:t>برخی متد‌های پرکاربرد </a:t>
            </a:r>
            <a:r>
              <a:rPr lang="en-US" sz="2800">
                <a:solidFill>
                  <a:srgbClr val="C39113"/>
                </a:solidFill>
                <a:latin typeface="Gill Sans MT" panose="020B0502020104020203" pitchFamily="34" charset="0"/>
                <a:cs typeface="B Roya" panose="00000400000000000000" pitchFamily="2" charset="-78"/>
              </a:rPr>
              <a:t>String</a:t>
            </a:r>
            <a:r>
              <a:rPr lang="fa-IR" sz="2800">
                <a:solidFill>
                  <a:srgbClr val="C39113"/>
                </a:solidFill>
                <a:latin typeface="Gill Sans MT" panose="020B0502020104020203" pitchFamily="34" charset="0"/>
                <a:cs typeface="B Roya" panose="00000400000000000000" pitchFamily="2" charset="-78"/>
              </a:rPr>
              <a:t> </a:t>
            </a:r>
            <a:endParaRPr sz="2800">
              <a:solidFill>
                <a:srgbClr val="C39113"/>
              </a:solidFill>
              <a:latin typeface="Gill Sans MT" panose="020B0502020104020203" pitchFamily="34" charset="0"/>
              <a:cs typeface="B Roya" panose="00000400000000000000" pitchFamily="2" charset="-78"/>
            </a:endParaRPr>
          </a:p>
        </p:txBody>
      </p:sp>
      <p:sp>
        <p:nvSpPr>
          <p:cNvPr id="3" name="TextBox 2">
            <a:extLst>
              <a:ext uri="{FF2B5EF4-FFF2-40B4-BE49-F238E27FC236}">
                <a16:creationId xmlns:a16="http://schemas.microsoft.com/office/drawing/2014/main" id="{BC1A9D45-EDE9-18CA-064A-8E62DD107574}"/>
              </a:ext>
            </a:extLst>
          </p:cNvPr>
          <p:cNvSpPr txBox="1"/>
          <p:nvPr/>
        </p:nvSpPr>
        <p:spPr>
          <a:xfrm>
            <a:off x="357521" y="943264"/>
            <a:ext cx="8011778" cy="4093428"/>
          </a:xfrm>
          <a:prstGeom prst="rect">
            <a:avLst/>
          </a:prstGeom>
          <a:noFill/>
        </p:spPr>
        <p:txBody>
          <a:bodyPr wrap="square" rtlCol="0">
            <a:spAutoFit/>
          </a:bodyPr>
          <a:lstStyle/>
          <a:p>
            <a:pPr marL="342900" indent="-342900" algn="r" rtl="1">
              <a:buFont typeface="Arial" panose="020B0604020202020204" pitchFamily="34" charset="0"/>
              <a:buChar char="•"/>
            </a:pPr>
            <a:r>
              <a:rPr lang="en-GB" sz="2000" b="0" i="0">
                <a:solidFill>
                  <a:srgbClr val="000000"/>
                </a:solidFill>
                <a:effectLst/>
                <a:latin typeface="Gill Sans MT" panose="020B0502020104020203" pitchFamily="34" charset="0"/>
                <a:cs typeface="B Nazanin" panose="00000400000000000000" pitchFamily="2" charset="-78"/>
              </a:rPr>
              <a:t> str.toUpperCase(), str.toLowerCase()</a:t>
            </a:r>
            <a:r>
              <a:rPr lang="fa-IR" sz="2000">
                <a:latin typeface="Gill Sans MT" panose="020B0502020104020203" pitchFamily="34" charset="0"/>
                <a:cs typeface="B Nazanin" panose="00000400000000000000" pitchFamily="2" charset="-78"/>
              </a:rPr>
              <a:t>: </a:t>
            </a:r>
            <a:r>
              <a:rPr lang="ar-SA" sz="2000" b="0" i="0">
                <a:solidFill>
                  <a:srgbClr val="000000"/>
                </a:solidFill>
                <a:effectLst/>
                <a:latin typeface="Gill Sans MT" panose="020B0502020104020203" pitchFamily="34" charset="0"/>
                <a:cs typeface="B Nazanin" panose="00000400000000000000" pitchFamily="2" charset="-78"/>
              </a:rPr>
              <a:t>تمام کرکترهای رشته</a:t>
            </a:r>
            <a:r>
              <a:rPr lang="fa-IR" sz="2000" b="0" i="0">
                <a:solidFill>
                  <a:srgbClr val="000000"/>
                </a:solidFill>
                <a:effectLst/>
                <a:latin typeface="Gill Sans MT" panose="020B0502020104020203" pitchFamily="34" charset="0"/>
                <a:cs typeface="B Nazanin" panose="00000400000000000000" pitchFamily="2" charset="-78"/>
              </a:rPr>
              <a:t>‌</a:t>
            </a:r>
            <a:r>
              <a:rPr lang="ar-SA" sz="2000" b="0" i="0">
                <a:solidFill>
                  <a:srgbClr val="000000"/>
                </a:solidFill>
                <a:effectLst/>
                <a:latin typeface="Gill Sans MT" panose="020B0502020104020203" pitchFamily="34" charset="0"/>
                <a:cs typeface="B Nazanin" panose="00000400000000000000" pitchFamily="2" charset="-78"/>
              </a:rPr>
              <a:t>ی اولیه را به حروف بزرگ</a:t>
            </a:r>
            <a:r>
              <a:rPr lang="fa-IR" sz="2000" b="0" i="0">
                <a:solidFill>
                  <a:srgbClr val="000000"/>
                </a:solidFill>
                <a:effectLst/>
                <a:latin typeface="Gill Sans MT" panose="020B0502020104020203" pitchFamily="34" charset="0"/>
                <a:cs typeface="B Nazanin" panose="00000400000000000000" pitchFamily="2" charset="-78"/>
              </a:rPr>
              <a:t>‌</a:t>
            </a:r>
            <a:r>
              <a:rPr lang="ar-SA" sz="2000" b="0" i="0">
                <a:solidFill>
                  <a:srgbClr val="000000"/>
                </a:solidFill>
                <a:effectLst/>
                <a:latin typeface="Gill Sans MT" panose="020B0502020104020203" pitchFamily="34" charset="0"/>
                <a:cs typeface="B Nazanin" panose="00000400000000000000" pitchFamily="2" charset="-78"/>
              </a:rPr>
              <a:t>تر یا به حروف کوچک</a:t>
            </a:r>
            <a:r>
              <a:rPr lang="fa-IR" sz="2000" b="0" i="0">
                <a:solidFill>
                  <a:srgbClr val="000000"/>
                </a:solidFill>
                <a:effectLst/>
                <a:latin typeface="Gill Sans MT" panose="020B0502020104020203" pitchFamily="34" charset="0"/>
                <a:cs typeface="B Nazanin" panose="00000400000000000000" pitchFamily="2" charset="-78"/>
              </a:rPr>
              <a:t>‌</a:t>
            </a:r>
            <a:r>
              <a:rPr lang="ar-SA" sz="2000" b="0" i="0">
                <a:solidFill>
                  <a:srgbClr val="000000"/>
                </a:solidFill>
                <a:effectLst/>
                <a:latin typeface="Gill Sans MT" panose="020B0502020104020203" pitchFamily="34" charset="0"/>
                <a:cs typeface="B Nazanin" panose="00000400000000000000" pitchFamily="2" charset="-78"/>
              </a:rPr>
              <a:t>تر</a:t>
            </a:r>
            <a:r>
              <a:rPr lang="fa-IR" sz="2000" b="0" i="0">
                <a:solidFill>
                  <a:srgbClr val="000000"/>
                </a:solidFill>
                <a:effectLst/>
                <a:latin typeface="Gill Sans MT" panose="020B0502020104020203" pitchFamily="34" charset="0"/>
                <a:cs typeface="B Nazanin" panose="00000400000000000000" pitchFamily="2" charset="-78"/>
              </a:rPr>
              <a:t> </a:t>
            </a:r>
            <a:r>
              <a:rPr lang="ar-SA" sz="2000" b="0" i="0">
                <a:solidFill>
                  <a:srgbClr val="000000"/>
                </a:solidFill>
                <a:effectLst/>
                <a:latin typeface="Gill Sans MT" panose="020B0502020104020203" pitchFamily="34" charset="0"/>
                <a:cs typeface="B Nazanin" panose="00000400000000000000" pitchFamily="2" charset="-78"/>
              </a:rPr>
              <a:t>تبدیل می</a:t>
            </a:r>
            <a:r>
              <a:rPr lang="fa-IR" sz="2000" b="0" i="0">
                <a:solidFill>
                  <a:srgbClr val="000000"/>
                </a:solidFill>
                <a:effectLst/>
                <a:latin typeface="Gill Sans MT" panose="020B0502020104020203" pitchFamily="34" charset="0"/>
                <a:cs typeface="B Nazanin" panose="00000400000000000000" pitchFamily="2" charset="-78"/>
              </a:rPr>
              <a:t>‌</a:t>
            </a:r>
            <a:r>
              <a:rPr lang="ar-SA" sz="2000" b="0" i="0">
                <a:solidFill>
                  <a:srgbClr val="000000"/>
                </a:solidFill>
                <a:effectLst/>
                <a:latin typeface="Gill Sans MT" panose="020B0502020104020203" pitchFamily="34" charset="0"/>
                <a:cs typeface="B Nazanin" panose="00000400000000000000" pitchFamily="2" charset="-78"/>
              </a:rPr>
              <a:t>کنند و رشته</a:t>
            </a:r>
            <a:r>
              <a:rPr lang="fa-IR" sz="2000" b="0" i="0">
                <a:solidFill>
                  <a:srgbClr val="000000"/>
                </a:solidFill>
                <a:effectLst/>
                <a:latin typeface="Gill Sans MT" panose="020B0502020104020203" pitchFamily="34" charset="0"/>
                <a:cs typeface="B Nazanin" panose="00000400000000000000" pitchFamily="2" charset="-78"/>
              </a:rPr>
              <a:t>‌</a:t>
            </a:r>
            <a:r>
              <a:rPr lang="ar-SA" sz="2000" b="0" i="0">
                <a:solidFill>
                  <a:srgbClr val="000000"/>
                </a:solidFill>
                <a:effectLst/>
                <a:latin typeface="Gill Sans MT" panose="020B0502020104020203" pitchFamily="34" charset="0"/>
                <a:cs typeface="B Nazanin" panose="00000400000000000000" pitchFamily="2" charset="-78"/>
              </a:rPr>
              <a:t>ی نهایی را برمی</a:t>
            </a:r>
            <a:r>
              <a:rPr lang="fa-IR" sz="2000" b="0" i="0">
                <a:solidFill>
                  <a:srgbClr val="000000"/>
                </a:solidFill>
                <a:effectLst/>
                <a:latin typeface="Gill Sans MT" panose="020B0502020104020203" pitchFamily="34" charset="0"/>
                <a:cs typeface="B Nazanin" panose="00000400000000000000" pitchFamily="2" charset="-78"/>
              </a:rPr>
              <a:t>‌</a:t>
            </a:r>
            <a:r>
              <a:rPr lang="ar-SA" sz="2000" b="0" i="0">
                <a:solidFill>
                  <a:srgbClr val="000000"/>
                </a:solidFill>
                <a:effectLst/>
                <a:latin typeface="Gill Sans MT" panose="020B0502020104020203" pitchFamily="34" charset="0"/>
                <a:cs typeface="B Nazanin" panose="00000400000000000000" pitchFamily="2" charset="-78"/>
              </a:rPr>
              <a:t>گردانند</a:t>
            </a:r>
            <a:r>
              <a:rPr lang="fa-IR" sz="2000" b="0" i="0">
                <a:solidFill>
                  <a:srgbClr val="000000"/>
                </a:solidFill>
                <a:effectLst/>
                <a:latin typeface="Gill Sans MT" panose="020B0502020104020203" pitchFamily="34" charset="0"/>
                <a:cs typeface="B Nazanin" panose="00000400000000000000" pitchFamily="2" charset="-78"/>
              </a:rPr>
              <a:t>.</a:t>
            </a:r>
          </a:p>
          <a:p>
            <a:pPr algn="r" rtl="1"/>
            <a:endParaRPr lang="ar-SA" sz="2000" b="0" i="0">
              <a:solidFill>
                <a:srgbClr val="000000"/>
              </a:solidFill>
              <a:effectLst/>
              <a:latin typeface="Gill Sans MT" panose="020B0502020104020203" pitchFamily="34" charset="0"/>
              <a:cs typeface="B Nazanin" panose="00000400000000000000" pitchFamily="2" charset="-78"/>
            </a:endParaRPr>
          </a:p>
          <a:p>
            <a:pPr marL="342900" indent="-342900" algn="r" rtl="1">
              <a:buFont typeface="Arial" panose="020B0604020202020204" pitchFamily="34" charset="0"/>
              <a:buChar char="•"/>
            </a:pPr>
            <a:r>
              <a:rPr lang="en-GB" sz="2000" b="0" i="0">
                <a:solidFill>
                  <a:srgbClr val="000000"/>
                </a:solidFill>
                <a:effectLst/>
                <a:latin typeface="Gill Sans MT" panose="020B0502020104020203" pitchFamily="34" charset="0"/>
                <a:cs typeface="B Nazanin" panose="00000400000000000000" pitchFamily="2" charset="-78"/>
              </a:rPr>
              <a:t>str.toCharArray()</a:t>
            </a:r>
            <a:r>
              <a:rPr lang="fa-IR" sz="2000" b="0" i="0">
                <a:solidFill>
                  <a:srgbClr val="000000"/>
                </a:solidFill>
                <a:effectLst/>
                <a:latin typeface="Gill Sans MT" panose="020B0502020104020203" pitchFamily="34" charset="0"/>
                <a:cs typeface="B Nazanin" panose="00000400000000000000" pitchFamily="2" charset="-78"/>
              </a:rPr>
              <a:t> : </a:t>
            </a:r>
            <a:r>
              <a:rPr lang="fa-IR" sz="2000">
                <a:latin typeface="Gill Sans MT" panose="020B0502020104020203" pitchFamily="34" charset="0"/>
                <a:cs typeface="B Nazanin" panose="00000400000000000000" pitchFamily="2" charset="-78"/>
              </a:rPr>
              <a:t>رشته </a:t>
            </a:r>
            <a:r>
              <a:rPr lang="ar-SA" sz="2000" b="0" i="0">
                <a:solidFill>
                  <a:srgbClr val="000000"/>
                </a:solidFill>
                <a:effectLst/>
                <a:latin typeface="Gill Sans MT" panose="020B0502020104020203" pitchFamily="34" charset="0"/>
                <a:cs typeface="B Nazanin" panose="00000400000000000000" pitchFamily="2" charset="-78"/>
              </a:rPr>
              <a:t>را به آرایه</a:t>
            </a:r>
            <a:r>
              <a:rPr lang="fa-IR" sz="2000" b="0" i="0">
                <a:solidFill>
                  <a:srgbClr val="000000"/>
                </a:solidFill>
                <a:effectLst/>
                <a:latin typeface="Gill Sans MT" panose="020B0502020104020203" pitchFamily="34" charset="0"/>
                <a:cs typeface="B Nazanin" panose="00000400000000000000" pitchFamily="2" charset="-78"/>
              </a:rPr>
              <a:t>‌</a:t>
            </a:r>
            <a:r>
              <a:rPr lang="ar-SA" sz="2000" b="0" i="0">
                <a:solidFill>
                  <a:srgbClr val="000000"/>
                </a:solidFill>
                <a:effectLst/>
                <a:latin typeface="Gill Sans MT" panose="020B0502020104020203" pitchFamily="34" charset="0"/>
                <a:cs typeface="B Nazanin" panose="00000400000000000000" pitchFamily="2" charset="-78"/>
              </a:rPr>
              <a:t>ای از کرکترها تبدیل می</a:t>
            </a:r>
            <a:r>
              <a:rPr lang="fa-IR" sz="2000" b="0" i="0">
                <a:solidFill>
                  <a:srgbClr val="000000"/>
                </a:solidFill>
                <a:effectLst/>
                <a:latin typeface="Gill Sans MT" panose="020B0502020104020203" pitchFamily="34" charset="0"/>
                <a:cs typeface="B Nazanin" panose="00000400000000000000" pitchFamily="2" charset="-78"/>
              </a:rPr>
              <a:t>‌</a:t>
            </a:r>
            <a:r>
              <a:rPr lang="ar-SA" sz="2000" b="0" i="0">
                <a:solidFill>
                  <a:srgbClr val="000000"/>
                </a:solidFill>
                <a:effectLst/>
                <a:latin typeface="Gill Sans MT" panose="020B0502020104020203" pitchFamily="34" charset="0"/>
                <a:cs typeface="B Nazanin" panose="00000400000000000000" pitchFamily="2" charset="-78"/>
              </a:rPr>
              <a:t>کند و آ</a:t>
            </a:r>
            <a:r>
              <a:rPr lang="fa-IR" sz="2000">
                <a:latin typeface="Gill Sans MT" panose="020B0502020104020203" pitchFamily="34" charset="0"/>
                <a:cs typeface="B Nazanin" panose="00000400000000000000" pitchFamily="2" charset="-78"/>
              </a:rPr>
              <a:t>ن را برمی‌گرداند.</a:t>
            </a:r>
          </a:p>
          <a:p>
            <a:pPr algn="r" rtl="1"/>
            <a:endParaRPr lang="ar-SA" sz="2000" b="0" i="0">
              <a:solidFill>
                <a:srgbClr val="000000"/>
              </a:solidFill>
              <a:effectLst/>
              <a:latin typeface="Gill Sans MT" panose="020B0502020104020203" pitchFamily="34" charset="0"/>
              <a:cs typeface="B Nazanin" panose="00000400000000000000" pitchFamily="2" charset="-78"/>
            </a:endParaRPr>
          </a:p>
          <a:p>
            <a:pPr marL="342900" indent="-342900" algn="r" rtl="1">
              <a:buFont typeface="Arial" panose="020B0604020202020204" pitchFamily="34" charset="0"/>
              <a:buChar char="•"/>
            </a:pPr>
            <a:r>
              <a:rPr lang="en-GB" sz="2000" b="0" i="0">
                <a:solidFill>
                  <a:srgbClr val="000000"/>
                </a:solidFill>
                <a:effectLst/>
                <a:latin typeface="Gill Sans MT" panose="020B0502020104020203" pitchFamily="34" charset="0"/>
                <a:cs typeface="B Nazanin" panose="00000400000000000000" pitchFamily="2" charset="-78"/>
              </a:rPr>
              <a:t>str.split(String str2, int limit)</a:t>
            </a:r>
            <a:r>
              <a:rPr lang="fa-IR" sz="2000" b="0" i="0">
                <a:solidFill>
                  <a:srgbClr val="000000"/>
                </a:solidFill>
                <a:effectLst/>
                <a:latin typeface="Gill Sans MT" panose="020B0502020104020203" pitchFamily="34" charset="0"/>
                <a:cs typeface="B Nazanin" panose="00000400000000000000" pitchFamily="2" charset="-78"/>
              </a:rPr>
              <a:t> : </a:t>
            </a:r>
            <a:r>
              <a:rPr lang="fa-IR" sz="2000">
                <a:latin typeface="Gill Sans MT" panose="020B0502020104020203" pitchFamily="34" charset="0"/>
                <a:cs typeface="B Nazanin" panose="00000400000000000000" pitchFamily="2" charset="-78"/>
              </a:rPr>
              <a:t>رشته اولیه را </a:t>
            </a:r>
            <a:r>
              <a:rPr lang="ar-SA" sz="2000" b="0" i="0">
                <a:solidFill>
                  <a:srgbClr val="000000"/>
                </a:solidFill>
                <a:effectLst/>
                <a:latin typeface="Gill Sans MT" panose="020B0502020104020203" pitchFamily="34" charset="0"/>
                <a:cs typeface="B Nazanin" panose="00000400000000000000" pitchFamily="2" charset="-78"/>
              </a:rPr>
              <a:t>بر اساس</a:t>
            </a:r>
            <a:r>
              <a:rPr lang="fa-IR" sz="2000">
                <a:latin typeface="Gill Sans MT" panose="020B0502020104020203" pitchFamily="34" charset="0"/>
                <a:cs typeface="B Nazanin" panose="00000400000000000000" pitchFamily="2" charset="-78"/>
              </a:rPr>
              <a:t> جدا کننده (</a:t>
            </a:r>
            <a:r>
              <a:rPr lang="en-US" sz="2000">
                <a:latin typeface="Gill Sans MT" panose="020B0502020104020203" pitchFamily="34" charset="0"/>
                <a:cs typeface="B Nazanin" panose="00000400000000000000" pitchFamily="2" charset="-78"/>
              </a:rPr>
              <a:t>delimiter</a:t>
            </a:r>
            <a:r>
              <a:rPr lang="fa-IR" sz="2000">
                <a:latin typeface="Gill Sans MT" panose="020B0502020104020203" pitchFamily="34" charset="0"/>
                <a:cs typeface="B Nazanin" panose="00000400000000000000" pitchFamily="2" charset="-78"/>
              </a:rPr>
              <a:t>)</a:t>
            </a:r>
            <a:r>
              <a:rPr lang="ar-SA" sz="2000" b="0" i="0">
                <a:solidFill>
                  <a:srgbClr val="000000"/>
                </a:solidFill>
                <a:effectLst/>
                <a:latin typeface="Gill Sans MT" panose="020B0502020104020203" pitchFamily="34" charset="0"/>
                <a:cs typeface="B Nazanin" panose="00000400000000000000" pitchFamily="2" charset="-78"/>
              </a:rPr>
              <a:t> </a:t>
            </a:r>
            <a:r>
              <a:rPr lang="fa-IR" sz="2000" b="0" i="0">
                <a:solidFill>
                  <a:srgbClr val="000000"/>
                </a:solidFill>
                <a:effectLst/>
                <a:latin typeface="Gill Sans MT" panose="020B0502020104020203" pitchFamily="34" charset="0"/>
                <a:cs typeface="B Nazanin" panose="00000400000000000000" pitchFamily="2" charset="-78"/>
              </a:rPr>
              <a:t>که در </a:t>
            </a:r>
            <a:r>
              <a:rPr lang="ar-SA" sz="2000" b="0" i="0">
                <a:solidFill>
                  <a:srgbClr val="000000"/>
                </a:solidFill>
                <a:effectLst/>
                <a:latin typeface="Gill Sans MT" panose="020B0502020104020203" pitchFamily="34" charset="0"/>
                <a:cs typeface="B Nazanin" panose="00000400000000000000" pitchFamily="2" charset="-78"/>
              </a:rPr>
              <a:t>ورودی داده شده</a:t>
            </a:r>
            <a:r>
              <a:rPr lang="fa-IR" sz="2000" b="0" i="0">
                <a:solidFill>
                  <a:srgbClr val="000000"/>
                </a:solidFill>
                <a:effectLst/>
                <a:latin typeface="Gill Sans MT" panose="020B0502020104020203" pitchFamily="34" charset="0"/>
                <a:cs typeface="B Nazanin" panose="00000400000000000000" pitchFamily="2" charset="-78"/>
              </a:rPr>
              <a:t> تقسیم می‌کند و</a:t>
            </a:r>
            <a:r>
              <a:rPr lang="ar-SA" sz="2000" b="0" i="0">
                <a:solidFill>
                  <a:srgbClr val="000000"/>
                </a:solidFill>
                <a:effectLst/>
                <a:latin typeface="Gill Sans MT" panose="020B0502020104020203" pitchFamily="34" charset="0"/>
                <a:cs typeface="B Nazanin" panose="00000400000000000000" pitchFamily="2" charset="-78"/>
              </a:rPr>
              <a:t> </a:t>
            </a:r>
            <a:r>
              <a:rPr lang="ar-SA" sz="2000" b="1" i="0">
                <a:solidFill>
                  <a:srgbClr val="000000"/>
                </a:solidFill>
                <a:effectLst/>
                <a:latin typeface="Gill Sans MT" panose="020B0502020104020203" pitchFamily="34" charset="0"/>
                <a:cs typeface="B Nazanin" panose="00000400000000000000" pitchFamily="2" charset="-78"/>
              </a:rPr>
              <a:t>آرایه</a:t>
            </a:r>
            <a:r>
              <a:rPr lang="fa-IR" sz="2000" b="1" i="0">
                <a:solidFill>
                  <a:srgbClr val="000000"/>
                </a:solidFill>
                <a:effectLst/>
                <a:latin typeface="Gill Sans MT" panose="020B0502020104020203" pitchFamily="34" charset="0"/>
                <a:cs typeface="B Nazanin" panose="00000400000000000000" pitchFamily="2" charset="-78"/>
              </a:rPr>
              <a:t>‌</a:t>
            </a:r>
            <a:r>
              <a:rPr lang="ar-SA" sz="2000" b="1" i="0">
                <a:solidFill>
                  <a:srgbClr val="000000"/>
                </a:solidFill>
                <a:effectLst/>
                <a:latin typeface="Gill Sans MT" panose="020B0502020104020203" pitchFamily="34" charset="0"/>
                <a:cs typeface="B Nazanin" panose="00000400000000000000" pitchFamily="2" charset="-78"/>
              </a:rPr>
              <a:t>ای از رشته</a:t>
            </a:r>
            <a:r>
              <a:rPr lang="fa-IR" sz="2000" b="1" i="0">
                <a:solidFill>
                  <a:srgbClr val="000000"/>
                </a:solidFill>
                <a:effectLst/>
                <a:latin typeface="Gill Sans MT" panose="020B0502020104020203" pitchFamily="34" charset="0"/>
                <a:cs typeface="B Nazanin" panose="00000400000000000000" pitchFamily="2" charset="-78"/>
              </a:rPr>
              <a:t>‌</a:t>
            </a:r>
            <a:r>
              <a:rPr lang="ar-SA" sz="2000" b="1" i="0">
                <a:solidFill>
                  <a:srgbClr val="000000"/>
                </a:solidFill>
                <a:effectLst/>
                <a:latin typeface="Gill Sans MT" panose="020B0502020104020203" pitchFamily="34" charset="0"/>
                <a:cs typeface="B Nazanin" panose="00000400000000000000" pitchFamily="2" charset="-78"/>
              </a:rPr>
              <a:t>ها </a:t>
            </a:r>
            <a:r>
              <a:rPr lang="ar-SA" sz="2000" b="0" i="0">
                <a:solidFill>
                  <a:srgbClr val="000000"/>
                </a:solidFill>
                <a:effectLst/>
                <a:latin typeface="Gill Sans MT" panose="020B0502020104020203" pitchFamily="34" charset="0"/>
                <a:cs typeface="B Nazanin" panose="00000400000000000000" pitchFamily="2" charset="-78"/>
              </a:rPr>
              <a:t>را برمی</a:t>
            </a:r>
            <a:r>
              <a:rPr lang="fa-IR" sz="2000" b="0" i="0">
                <a:solidFill>
                  <a:srgbClr val="000000"/>
                </a:solidFill>
                <a:effectLst/>
                <a:latin typeface="Gill Sans MT" panose="020B0502020104020203" pitchFamily="34" charset="0"/>
                <a:cs typeface="B Nazanin" panose="00000400000000000000" pitchFamily="2" charset="-78"/>
              </a:rPr>
              <a:t>‌</a:t>
            </a:r>
            <a:r>
              <a:rPr lang="ar-SA" sz="2000" b="0" i="0">
                <a:solidFill>
                  <a:srgbClr val="000000"/>
                </a:solidFill>
                <a:effectLst/>
                <a:latin typeface="Gill Sans MT" panose="020B0502020104020203" pitchFamily="34" charset="0"/>
                <a:cs typeface="B Nazanin" panose="00000400000000000000" pitchFamily="2" charset="-78"/>
              </a:rPr>
              <a:t>گردا</a:t>
            </a:r>
            <a:r>
              <a:rPr lang="fa-IR" sz="2000" b="0" i="0">
                <a:solidFill>
                  <a:srgbClr val="000000"/>
                </a:solidFill>
                <a:effectLst/>
                <a:latin typeface="Gill Sans MT" panose="020B0502020104020203" pitchFamily="34" charset="0"/>
                <a:cs typeface="B Nazanin" panose="00000400000000000000" pitchFamily="2" charset="-78"/>
              </a:rPr>
              <a:t>ند.</a:t>
            </a:r>
          </a:p>
          <a:p>
            <a:pPr algn="r" rtl="1"/>
            <a:endParaRPr lang="ar-SA" sz="2000" b="0" i="0">
              <a:solidFill>
                <a:srgbClr val="000000"/>
              </a:solidFill>
              <a:effectLst/>
              <a:latin typeface="Gill Sans MT" panose="020B0502020104020203" pitchFamily="34" charset="0"/>
              <a:cs typeface="B Nazanin" panose="00000400000000000000" pitchFamily="2" charset="-78"/>
            </a:endParaRPr>
          </a:p>
          <a:p>
            <a:pPr marL="342900" indent="-342900" algn="r" rtl="1">
              <a:buFont typeface="Arial" panose="020B0604020202020204" pitchFamily="34" charset="0"/>
              <a:buChar char="•"/>
            </a:pPr>
            <a:r>
              <a:rPr lang="en-GB" sz="2000" b="0" i="0">
                <a:solidFill>
                  <a:srgbClr val="000000"/>
                </a:solidFill>
                <a:effectLst/>
                <a:latin typeface="Gill Sans MT" panose="020B0502020104020203" pitchFamily="34" charset="0"/>
                <a:cs typeface="B Nazanin" panose="00000400000000000000" pitchFamily="2" charset="-78"/>
              </a:rPr>
              <a:t>str.valueOf(parameter)</a:t>
            </a:r>
            <a:r>
              <a:rPr lang="fa-IR" sz="2000" b="0" i="0">
                <a:solidFill>
                  <a:srgbClr val="000000"/>
                </a:solidFill>
                <a:effectLst/>
                <a:latin typeface="Gill Sans MT" panose="020B0502020104020203" pitchFamily="34" charset="0"/>
                <a:cs typeface="B Nazanin" panose="00000400000000000000" pitchFamily="2" charset="-78"/>
              </a:rPr>
              <a:t> : </a:t>
            </a:r>
            <a:r>
              <a:rPr lang="ar-SA" sz="2000" b="0" i="0">
                <a:solidFill>
                  <a:srgbClr val="000000"/>
                </a:solidFill>
                <a:effectLst/>
                <a:latin typeface="Gill Sans MT" panose="020B0502020104020203" pitchFamily="34" charset="0"/>
                <a:cs typeface="B Nazanin" panose="00000400000000000000" pitchFamily="2" charset="-78"/>
              </a:rPr>
              <a:t>رشته</a:t>
            </a:r>
            <a:r>
              <a:rPr lang="fa-IR" sz="2000" b="0" i="0">
                <a:solidFill>
                  <a:srgbClr val="000000"/>
                </a:solidFill>
                <a:effectLst/>
                <a:latin typeface="Gill Sans MT" panose="020B0502020104020203" pitchFamily="34" charset="0"/>
                <a:cs typeface="B Nazanin" panose="00000400000000000000" pitchFamily="2" charset="-78"/>
              </a:rPr>
              <a:t>‌</a:t>
            </a:r>
            <a:r>
              <a:rPr lang="ar-SA" sz="2000" b="0" i="0">
                <a:solidFill>
                  <a:srgbClr val="000000"/>
                </a:solidFill>
                <a:effectLst/>
                <a:latin typeface="Gill Sans MT" panose="020B0502020104020203" pitchFamily="34" charset="0"/>
                <a:cs typeface="B Nazanin" panose="00000400000000000000" pitchFamily="2" charset="-78"/>
              </a:rPr>
              <a:t>ای شامل ورودی را برمی</a:t>
            </a:r>
            <a:r>
              <a:rPr lang="fa-IR" sz="2000" b="0" i="0">
                <a:solidFill>
                  <a:srgbClr val="000000"/>
                </a:solidFill>
                <a:effectLst/>
                <a:latin typeface="Gill Sans MT" panose="020B0502020104020203" pitchFamily="34" charset="0"/>
                <a:cs typeface="B Nazanin" panose="00000400000000000000" pitchFamily="2" charset="-78"/>
              </a:rPr>
              <a:t>‌</a:t>
            </a:r>
            <a:r>
              <a:rPr lang="ar-SA" sz="2000" b="0" i="0">
                <a:solidFill>
                  <a:srgbClr val="000000"/>
                </a:solidFill>
                <a:effectLst/>
                <a:latin typeface="Gill Sans MT" panose="020B0502020104020203" pitchFamily="34" charset="0"/>
                <a:cs typeface="B Nazanin" panose="00000400000000000000" pitchFamily="2" charset="-78"/>
              </a:rPr>
              <a:t>گرداند. (ورودی می</a:t>
            </a:r>
            <a:r>
              <a:rPr lang="fa-IR" sz="2000" b="0" i="0">
                <a:solidFill>
                  <a:srgbClr val="000000"/>
                </a:solidFill>
                <a:effectLst/>
                <a:latin typeface="Gill Sans MT" panose="020B0502020104020203" pitchFamily="34" charset="0"/>
                <a:cs typeface="B Nazanin" panose="00000400000000000000" pitchFamily="2" charset="-78"/>
              </a:rPr>
              <a:t>‌</a:t>
            </a:r>
            <a:r>
              <a:rPr lang="ar-SA" sz="2000" b="0" i="0">
                <a:solidFill>
                  <a:srgbClr val="000000"/>
                </a:solidFill>
                <a:effectLst/>
                <a:latin typeface="Gill Sans MT" panose="020B0502020104020203" pitchFamily="34" charset="0"/>
                <a:cs typeface="B Nazanin" panose="00000400000000000000" pitchFamily="2" charset="-78"/>
              </a:rPr>
              <a:t>تواند هر نوع داده</a:t>
            </a:r>
            <a:r>
              <a:rPr lang="fa-IR" sz="2000" b="0" i="0">
                <a:solidFill>
                  <a:srgbClr val="000000"/>
                </a:solidFill>
                <a:effectLst/>
                <a:latin typeface="Gill Sans MT" panose="020B0502020104020203" pitchFamily="34" charset="0"/>
                <a:cs typeface="B Nazanin" panose="00000400000000000000" pitchFamily="2" charset="-78"/>
              </a:rPr>
              <a:t>‌</a:t>
            </a:r>
            <a:r>
              <a:rPr lang="ar-SA" sz="2000" b="0" i="0">
                <a:solidFill>
                  <a:srgbClr val="000000"/>
                </a:solidFill>
                <a:effectLst/>
                <a:latin typeface="Gill Sans MT" panose="020B0502020104020203" pitchFamily="34" charset="0"/>
                <a:cs typeface="B Nazanin" panose="00000400000000000000" pitchFamily="2" charset="-78"/>
              </a:rPr>
              <a:t>ی </a:t>
            </a:r>
            <a:r>
              <a:rPr lang="en-GB" sz="2000" b="0" i="0">
                <a:solidFill>
                  <a:srgbClr val="000000"/>
                </a:solidFill>
                <a:effectLst/>
                <a:latin typeface="Gill Sans MT" panose="020B0502020104020203" pitchFamily="34" charset="0"/>
                <a:cs typeface="B Nazanin" panose="00000400000000000000" pitchFamily="2" charset="-78"/>
              </a:rPr>
              <a:t>primitive</a:t>
            </a:r>
            <a:r>
              <a:rPr lang="fa-IR" sz="2000" b="0" i="0">
                <a:solidFill>
                  <a:srgbClr val="000000"/>
                </a:solidFill>
                <a:effectLst/>
                <a:latin typeface="Gill Sans MT" panose="020B0502020104020203" pitchFamily="34" charset="0"/>
                <a:cs typeface="B Nazanin" panose="00000400000000000000" pitchFamily="2" charset="-78"/>
              </a:rPr>
              <a:t> </a:t>
            </a:r>
            <a:r>
              <a:rPr lang="ar-SA" sz="2000" b="0" i="0">
                <a:solidFill>
                  <a:srgbClr val="000000"/>
                </a:solidFill>
                <a:effectLst/>
                <a:latin typeface="Gill Sans MT" panose="020B0502020104020203" pitchFamily="34" charset="0"/>
                <a:cs typeface="B Nazanin" panose="00000400000000000000" pitchFamily="2" charset="-78"/>
              </a:rPr>
              <a:t>باشد)</a:t>
            </a:r>
            <a:endParaRPr lang="fa-IR" sz="2000" b="0" i="0">
              <a:solidFill>
                <a:srgbClr val="000000"/>
              </a:solidFill>
              <a:effectLst/>
              <a:latin typeface="Gill Sans MT" panose="020B0502020104020203" pitchFamily="34" charset="0"/>
              <a:cs typeface="B Nazanin" panose="00000400000000000000" pitchFamily="2" charset="-78"/>
            </a:endParaRPr>
          </a:p>
          <a:p>
            <a:pPr algn="r" rtl="1"/>
            <a:endParaRPr lang="ar-SA" sz="2000" b="0" i="0">
              <a:solidFill>
                <a:srgbClr val="000000"/>
              </a:solidFill>
              <a:effectLst/>
              <a:latin typeface="Gill Sans MT" panose="020B0502020104020203" pitchFamily="34" charset="0"/>
              <a:cs typeface="B Nazanin" panose="00000400000000000000" pitchFamily="2" charset="-78"/>
            </a:endParaRPr>
          </a:p>
          <a:p>
            <a:pPr marL="342900" indent="-342900" algn="r" rtl="1">
              <a:buFont typeface="Arial" panose="020B0604020202020204" pitchFamily="34" charset="0"/>
              <a:buChar char="•"/>
            </a:pPr>
            <a:r>
              <a:rPr lang="en-GB" sz="2000" b="0" i="0">
                <a:solidFill>
                  <a:srgbClr val="000000"/>
                </a:solidFill>
                <a:effectLst/>
                <a:latin typeface="Gill Sans MT" panose="020B0502020104020203" pitchFamily="34" charset="0"/>
                <a:cs typeface="B Nazanin" panose="00000400000000000000" pitchFamily="2" charset="-78"/>
              </a:rPr>
              <a:t>str.replace(char oldChar, char newChar)</a:t>
            </a:r>
            <a:r>
              <a:rPr lang="fa-IR" sz="2000" b="0" i="0">
                <a:solidFill>
                  <a:srgbClr val="000000"/>
                </a:solidFill>
                <a:effectLst/>
                <a:latin typeface="Gill Sans MT" panose="020B0502020104020203" pitchFamily="34" charset="0"/>
                <a:cs typeface="B Nazanin" panose="00000400000000000000" pitchFamily="2" charset="-78"/>
              </a:rPr>
              <a:t> : </a:t>
            </a:r>
            <a:r>
              <a:rPr lang="ar-SA" sz="2000" b="0" i="0">
                <a:solidFill>
                  <a:srgbClr val="000000"/>
                </a:solidFill>
                <a:effectLst/>
                <a:latin typeface="Gill Sans MT" panose="020B0502020104020203" pitchFamily="34" charset="0"/>
                <a:cs typeface="B Nazanin" panose="00000400000000000000" pitchFamily="2" charset="-78"/>
              </a:rPr>
              <a:t>تمامی ک</a:t>
            </a:r>
            <a:r>
              <a:rPr lang="fa-IR" sz="2000">
                <a:latin typeface="Gill Sans MT" panose="020B0502020104020203" pitchFamily="34" charset="0"/>
                <a:cs typeface="B Nazanin" panose="00000400000000000000" pitchFamily="2" charset="-78"/>
              </a:rPr>
              <a:t>ر</a:t>
            </a:r>
            <a:r>
              <a:rPr lang="ar-SA" sz="2000" b="0" i="0">
                <a:solidFill>
                  <a:srgbClr val="000000"/>
                </a:solidFill>
                <a:effectLst/>
                <a:latin typeface="Gill Sans MT" panose="020B0502020104020203" pitchFamily="34" charset="0"/>
                <a:cs typeface="B Nazanin" panose="00000400000000000000" pitchFamily="2" charset="-78"/>
              </a:rPr>
              <a:t>کترهای قدیمی را با ک</a:t>
            </a:r>
            <a:r>
              <a:rPr lang="fa-IR" sz="2000" b="0" i="0">
                <a:solidFill>
                  <a:srgbClr val="000000"/>
                </a:solidFill>
                <a:effectLst/>
                <a:latin typeface="Gill Sans MT" panose="020B0502020104020203" pitchFamily="34" charset="0"/>
                <a:cs typeface="B Nazanin" panose="00000400000000000000" pitchFamily="2" charset="-78"/>
              </a:rPr>
              <a:t>ر</a:t>
            </a:r>
            <a:r>
              <a:rPr lang="ar-SA" sz="2000" b="0" i="0">
                <a:solidFill>
                  <a:srgbClr val="000000"/>
                </a:solidFill>
                <a:effectLst/>
                <a:latin typeface="Gill Sans MT" panose="020B0502020104020203" pitchFamily="34" charset="0"/>
                <a:cs typeface="B Nazanin" panose="00000400000000000000" pitchFamily="2" charset="-78"/>
              </a:rPr>
              <a:t>کترهای جدید داده شده جایگزین می</a:t>
            </a:r>
            <a:r>
              <a:rPr lang="fa-IR" sz="2000" b="0" i="0">
                <a:solidFill>
                  <a:srgbClr val="000000"/>
                </a:solidFill>
                <a:effectLst/>
                <a:latin typeface="Gill Sans MT" panose="020B0502020104020203" pitchFamily="34" charset="0"/>
                <a:cs typeface="B Nazanin" panose="00000400000000000000" pitchFamily="2" charset="-78"/>
              </a:rPr>
              <a:t>‌</a:t>
            </a:r>
            <a:r>
              <a:rPr lang="ar-SA" sz="2000" b="0" i="0">
                <a:solidFill>
                  <a:srgbClr val="000000"/>
                </a:solidFill>
                <a:effectLst/>
                <a:latin typeface="Gill Sans MT" panose="020B0502020104020203" pitchFamily="34" charset="0"/>
                <a:cs typeface="B Nazanin" panose="00000400000000000000" pitchFamily="2" charset="-78"/>
              </a:rPr>
              <a:t>کند و رشته</a:t>
            </a:r>
            <a:r>
              <a:rPr lang="fa-IR" sz="2000" b="0" i="0">
                <a:solidFill>
                  <a:srgbClr val="000000"/>
                </a:solidFill>
                <a:effectLst/>
                <a:latin typeface="Gill Sans MT" panose="020B0502020104020203" pitchFamily="34" charset="0"/>
                <a:cs typeface="B Nazanin" panose="00000400000000000000" pitchFamily="2" charset="-78"/>
              </a:rPr>
              <a:t>‌</a:t>
            </a:r>
            <a:r>
              <a:rPr lang="ar-SA" sz="2000" b="0" i="0">
                <a:solidFill>
                  <a:srgbClr val="000000"/>
                </a:solidFill>
                <a:effectLst/>
                <a:latin typeface="Gill Sans MT" panose="020B0502020104020203" pitchFamily="34" charset="0"/>
                <a:cs typeface="B Nazanin" panose="00000400000000000000" pitchFamily="2" charset="-78"/>
              </a:rPr>
              <a:t>ی نهایی را</a:t>
            </a:r>
            <a:r>
              <a:rPr lang="fa-IR" sz="2000" b="0" i="0">
                <a:solidFill>
                  <a:srgbClr val="000000"/>
                </a:solidFill>
                <a:effectLst/>
                <a:latin typeface="Gill Sans MT" panose="020B0502020104020203" pitchFamily="34" charset="0"/>
                <a:cs typeface="B Nazanin" panose="00000400000000000000" pitchFamily="2" charset="-78"/>
              </a:rPr>
              <a:t> برمی‌گرداند.</a:t>
            </a:r>
            <a:endParaRPr lang="fa-IR" sz="2000">
              <a:latin typeface="Gill Sans MT" panose="020B0502020104020203" pitchFamily="34" charset="0"/>
              <a:cs typeface="B Nazanin" panose="00000400000000000000" pitchFamily="2" charset="-78"/>
            </a:endParaRPr>
          </a:p>
        </p:txBody>
      </p:sp>
    </p:spTree>
    <p:extLst>
      <p:ext uri="{BB962C8B-B14F-4D97-AF65-F5344CB8AC3E}">
        <p14:creationId xmlns:p14="http://schemas.microsoft.com/office/powerpoint/2010/main" val="1197781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732">
          <a:extLst>
            <a:ext uri="{FF2B5EF4-FFF2-40B4-BE49-F238E27FC236}">
              <a16:creationId xmlns:a16="http://schemas.microsoft.com/office/drawing/2014/main" id="{0DAEB001-59E9-85FC-3CF8-E6A2E397231B}"/>
            </a:ext>
          </a:extLst>
        </p:cNvPr>
        <p:cNvGrpSpPr/>
        <p:nvPr/>
      </p:nvGrpSpPr>
      <p:grpSpPr>
        <a:xfrm>
          <a:off x="0" y="0"/>
          <a:ext cx="0" cy="0"/>
          <a:chOff x="0" y="0"/>
          <a:chExt cx="0" cy="0"/>
        </a:xfrm>
      </p:grpSpPr>
      <p:sp>
        <p:nvSpPr>
          <p:cNvPr id="1735" name="Google Shape;1735;p43">
            <a:extLst>
              <a:ext uri="{FF2B5EF4-FFF2-40B4-BE49-F238E27FC236}">
                <a16:creationId xmlns:a16="http://schemas.microsoft.com/office/drawing/2014/main" id="{4D896479-9643-3E01-EBC1-28ABE8F8F41E}"/>
              </a:ext>
            </a:extLst>
          </p:cNvPr>
          <p:cNvSpPr txBox="1">
            <a:spLocks noGrp="1"/>
          </p:cNvSpPr>
          <p:nvPr>
            <p:ph type="title"/>
          </p:nvPr>
        </p:nvSpPr>
        <p:spPr>
          <a:xfrm>
            <a:off x="1046774" y="189300"/>
            <a:ext cx="7322525" cy="5727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r>
              <a:rPr lang="fa-IR" sz="2800">
                <a:solidFill>
                  <a:srgbClr val="C39113"/>
                </a:solidFill>
                <a:latin typeface="Gill Sans MT" panose="020B0502020104020203" pitchFamily="34" charset="0"/>
                <a:cs typeface="B Roya" panose="00000400000000000000" pitchFamily="2" charset="-78"/>
              </a:rPr>
              <a:t>برخی متد‌های پرکاربرد </a:t>
            </a:r>
            <a:r>
              <a:rPr lang="en-US" sz="2800">
                <a:solidFill>
                  <a:srgbClr val="C39113"/>
                </a:solidFill>
                <a:latin typeface="Gill Sans MT" panose="020B0502020104020203" pitchFamily="34" charset="0"/>
                <a:cs typeface="B Roya" panose="00000400000000000000" pitchFamily="2" charset="-78"/>
              </a:rPr>
              <a:t>String</a:t>
            </a:r>
            <a:r>
              <a:rPr lang="fa-IR" sz="2800">
                <a:solidFill>
                  <a:srgbClr val="C39113"/>
                </a:solidFill>
                <a:latin typeface="Gill Sans MT" panose="020B0502020104020203" pitchFamily="34" charset="0"/>
                <a:cs typeface="B Roya" panose="00000400000000000000" pitchFamily="2" charset="-78"/>
              </a:rPr>
              <a:t> </a:t>
            </a:r>
            <a:endParaRPr sz="2800">
              <a:solidFill>
                <a:srgbClr val="C39113"/>
              </a:solidFill>
              <a:latin typeface="Gill Sans MT" panose="020B0502020104020203" pitchFamily="34" charset="0"/>
              <a:cs typeface="B Roya" panose="00000400000000000000" pitchFamily="2" charset="-78"/>
            </a:endParaRPr>
          </a:p>
        </p:txBody>
      </p:sp>
      <p:sp>
        <p:nvSpPr>
          <p:cNvPr id="3" name="TextBox 2">
            <a:extLst>
              <a:ext uri="{FF2B5EF4-FFF2-40B4-BE49-F238E27FC236}">
                <a16:creationId xmlns:a16="http://schemas.microsoft.com/office/drawing/2014/main" id="{905ADBD6-0B1A-7FBF-FE5A-14D7C9A022D1}"/>
              </a:ext>
            </a:extLst>
          </p:cNvPr>
          <p:cNvSpPr txBox="1"/>
          <p:nvPr/>
        </p:nvSpPr>
        <p:spPr>
          <a:xfrm>
            <a:off x="357521" y="943264"/>
            <a:ext cx="8011778" cy="4401205"/>
          </a:xfrm>
          <a:prstGeom prst="rect">
            <a:avLst/>
          </a:prstGeom>
          <a:noFill/>
        </p:spPr>
        <p:txBody>
          <a:bodyPr wrap="square" rtlCol="0">
            <a:spAutoFit/>
          </a:bodyPr>
          <a:lstStyle/>
          <a:p>
            <a:pPr marL="342900" indent="-342900" algn="r" rtl="1">
              <a:buFont typeface="Arial" panose="020B0604020202020204" pitchFamily="34" charset="0"/>
              <a:buChar char="•"/>
            </a:pPr>
            <a:endParaRPr lang="ar-SA" sz="2000" b="0" i="0">
              <a:solidFill>
                <a:srgbClr val="000000"/>
              </a:solidFill>
              <a:effectLst/>
              <a:latin typeface="Gill Sans MT" panose="020B0502020104020203" pitchFamily="34" charset="0"/>
              <a:cs typeface="B Nazanin" panose="00000400000000000000" pitchFamily="2" charset="-78"/>
            </a:endParaRPr>
          </a:p>
          <a:p>
            <a:pPr marL="342900" indent="-342900" algn="r" rtl="1">
              <a:buFont typeface="Arial" panose="020B0604020202020204" pitchFamily="34" charset="0"/>
              <a:buChar char="•"/>
            </a:pPr>
            <a:r>
              <a:rPr lang="en-GB" sz="2000" b="0" i="0">
                <a:solidFill>
                  <a:srgbClr val="000000"/>
                </a:solidFill>
                <a:effectLst/>
                <a:latin typeface="Gill Sans MT" panose="020B0502020104020203" pitchFamily="34" charset="0"/>
                <a:cs typeface="B Nazanin" panose="00000400000000000000" pitchFamily="2" charset="-78"/>
              </a:rPr>
              <a:t>str.compareTo(String str2)</a:t>
            </a:r>
            <a:r>
              <a:rPr lang="fa-IR" sz="2000" b="0" i="0">
                <a:solidFill>
                  <a:srgbClr val="000000"/>
                </a:solidFill>
                <a:effectLst/>
                <a:latin typeface="Gill Sans MT" panose="020B0502020104020203" pitchFamily="34" charset="0"/>
                <a:cs typeface="B Nazanin" panose="00000400000000000000" pitchFamily="2" charset="-78"/>
              </a:rPr>
              <a:t> : </a:t>
            </a:r>
            <a:r>
              <a:rPr lang="ar-SA" sz="2000" b="0" i="0">
                <a:solidFill>
                  <a:srgbClr val="000000"/>
                </a:solidFill>
                <a:effectLst/>
                <a:latin typeface="Gill Sans MT" panose="020B0502020104020203" pitchFamily="34" charset="0"/>
                <a:cs typeface="B Nazanin" panose="00000400000000000000" pitchFamily="2" charset="-78"/>
              </a:rPr>
              <a:t>دو رشته</a:t>
            </a:r>
            <a:r>
              <a:rPr lang="fa-IR" sz="2000" b="0" i="0">
                <a:solidFill>
                  <a:srgbClr val="000000"/>
                </a:solidFill>
                <a:effectLst/>
                <a:latin typeface="Gill Sans MT" panose="020B0502020104020203" pitchFamily="34" charset="0"/>
                <a:cs typeface="B Nazanin" panose="00000400000000000000" pitchFamily="2" charset="-78"/>
              </a:rPr>
              <a:t>‌</a:t>
            </a:r>
            <a:r>
              <a:rPr lang="ar-SA" sz="2000" b="0" i="0">
                <a:solidFill>
                  <a:srgbClr val="000000"/>
                </a:solidFill>
                <a:effectLst/>
                <a:latin typeface="Gill Sans MT" panose="020B0502020104020203" pitchFamily="34" charset="0"/>
                <a:cs typeface="B Nazanin" panose="00000400000000000000" pitchFamily="2" charset="-78"/>
              </a:rPr>
              <a:t>ی داده شده ر</a:t>
            </a:r>
            <a:r>
              <a:rPr lang="fa-IR" sz="2000">
                <a:latin typeface="Gill Sans MT" panose="020B0502020104020203" pitchFamily="34" charset="0"/>
                <a:cs typeface="B Nazanin" panose="00000400000000000000" pitchFamily="2" charset="-78"/>
              </a:rPr>
              <a:t>ا</a:t>
            </a:r>
            <a:r>
              <a:rPr lang="ar-SA" sz="2000" b="0" i="0">
                <a:solidFill>
                  <a:srgbClr val="000000"/>
                </a:solidFill>
                <a:effectLst/>
                <a:latin typeface="Gill Sans MT" panose="020B0502020104020203" pitchFamily="34" charset="0"/>
                <a:cs typeface="B Nazanin" panose="00000400000000000000" pitchFamily="2" charset="-78"/>
              </a:rPr>
              <a:t> مقایسه می</a:t>
            </a:r>
            <a:r>
              <a:rPr lang="fa-IR" sz="2000" b="0" i="0">
                <a:solidFill>
                  <a:srgbClr val="000000"/>
                </a:solidFill>
                <a:effectLst/>
                <a:latin typeface="Gill Sans MT" panose="020B0502020104020203" pitchFamily="34" charset="0"/>
                <a:cs typeface="B Nazanin" panose="00000400000000000000" pitchFamily="2" charset="-78"/>
              </a:rPr>
              <a:t>‌کند. </a:t>
            </a:r>
            <a:r>
              <a:rPr lang="fa-IR" sz="2000">
                <a:latin typeface="Gill Sans MT" panose="020B0502020104020203" pitchFamily="34" charset="0"/>
                <a:cs typeface="B Nazanin" panose="00000400000000000000" pitchFamily="2" charset="-78"/>
              </a:rPr>
              <a:t>اگر برابر باشند </a:t>
            </a:r>
            <a:r>
              <a:rPr lang="en-US" sz="2000">
                <a:latin typeface="Gill Sans MT" panose="020B0502020104020203" pitchFamily="34" charset="0"/>
                <a:cs typeface="B Nazanin" panose="00000400000000000000" pitchFamily="2" charset="-78"/>
              </a:rPr>
              <a:t>0</a:t>
            </a:r>
            <a:r>
              <a:rPr lang="fa-IR" sz="2000">
                <a:latin typeface="Gill Sans MT" panose="020B0502020104020203" pitchFamily="34" charset="0"/>
                <a:cs typeface="B Nazanin" panose="00000400000000000000" pitchFamily="2" charset="-78"/>
              </a:rPr>
              <a:t>، اگر رشته اولیه بزرگ‌تر باشد عددی مثبت، و اگر کوچک‌تر باشد عددی منفی برمی‌گرداند.</a:t>
            </a:r>
            <a:r>
              <a:rPr lang="ar-SA" sz="2000">
                <a:latin typeface="Gill Sans MT" panose="020B0502020104020203" pitchFamily="34" charset="0"/>
                <a:cs typeface="B Nazanin" panose="00000400000000000000" pitchFamily="2" charset="-78"/>
              </a:rPr>
              <a:t> </a:t>
            </a:r>
            <a:br>
              <a:rPr lang="ar-SA" sz="2000">
                <a:latin typeface="Gill Sans MT" panose="020B0502020104020203" pitchFamily="34" charset="0"/>
                <a:cs typeface="B Nazanin" panose="00000400000000000000" pitchFamily="2" charset="-78"/>
              </a:rPr>
            </a:br>
            <a:br>
              <a:rPr lang="ar-SA" sz="2000">
                <a:latin typeface="Gill Sans MT" panose="020B0502020104020203" pitchFamily="34" charset="0"/>
                <a:cs typeface="B Nazanin" panose="00000400000000000000" pitchFamily="2" charset="-78"/>
              </a:rPr>
            </a:br>
            <a:endParaRPr lang="en-US" sz="2000">
              <a:latin typeface="Gill Sans MT" panose="020B0502020104020203" pitchFamily="34" charset="0"/>
              <a:cs typeface="B Nazanin" panose="00000400000000000000" pitchFamily="2" charset="-78"/>
            </a:endParaRPr>
          </a:p>
          <a:p>
            <a:pPr marL="342900" indent="-342900" algn="r" rtl="1">
              <a:buFont typeface="Arial" panose="020B0604020202020204" pitchFamily="34" charset="0"/>
              <a:buChar char="•"/>
            </a:pPr>
            <a:r>
              <a:rPr lang="en-GB" sz="2000" b="0" i="0">
                <a:solidFill>
                  <a:srgbClr val="000000"/>
                </a:solidFill>
                <a:effectLst/>
                <a:latin typeface="Gill Sans MT" panose="020B0502020104020203" pitchFamily="34" charset="0"/>
                <a:cs typeface="B Nazanin" panose="00000400000000000000" pitchFamily="2" charset="-78"/>
              </a:rPr>
              <a:t>str.charAt(int index)</a:t>
            </a:r>
            <a:r>
              <a:rPr lang="fa-IR" sz="2000" b="0" i="0">
                <a:solidFill>
                  <a:srgbClr val="000000"/>
                </a:solidFill>
                <a:effectLst/>
                <a:latin typeface="Gill Sans MT" panose="020B0502020104020203" pitchFamily="34" charset="0"/>
                <a:cs typeface="B Nazanin" panose="00000400000000000000" pitchFamily="2" charset="-78"/>
              </a:rPr>
              <a:t> : کرکتر</a:t>
            </a:r>
            <a:r>
              <a:rPr lang="ar-SA" sz="2000" b="0" i="0">
                <a:solidFill>
                  <a:srgbClr val="000000"/>
                </a:solidFill>
                <a:effectLst/>
                <a:latin typeface="Gill Sans MT" panose="020B0502020104020203" pitchFamily="34" charset="0"/>
                <a:cs typeface="B Nazanin" panose="00000400000000000000" pitchFamily="2" charset="-78"/>
              </a:rPr>
              <a:t> موجود در ایندک</a:t>
            </a:r>
            <a:r>
              <a:rPr lang="fa-IR" sz="2000" b="0" i="0">
                <a:solidFill>
                  <a:srgbClr val="000000"/>
                </a:solidFill>
                <a:effectLst/>
                <a:latin typeface="Gill Sans MT" panose="020B0502020104020203" pitchFamily="34" charset="0"/>
                <a:cs typeface="B Nazanin" panose="00000400000000000000" pitchFamily="2" charset="-78"/>
              </a:rPr>
              <a:t>س</a:t>
            </a:r>
            <a:r>
              <a:rPr lang="ar-SA" sz="2000" b="0" i="0">
                <a:solidFill>
                  <a:srgbClr val="000000"/>
                </a:solidFill>
                <a:effectLst/>
                <a:latin typeface="Gill Sans MT" panose="020B0502020104020203" pitchFamily="34" charset="0"/>
                <a:cs typeface="B Nazanin" panose="00000400000000000000" pitchFamily="2" charset="-78"/>
              </a:rPr>
              <a:t> داده شده را برمی</a:t>
            </a:r>
            <a:r>
              <a:rPr lang="fa-IR" sz="2000" b="0" i="0">
                <a:solidFill>
                  <a:srgbClr val="000000"/>
                </a:solidFill>
                <a:effectLst/>
                <a:latin typeface="Gill Sans MT" panose="020B0502020104020203" pitchFamily="34" charset="0"/>
                <a:cs typeface="B Nazanin" panose="00000400000000000000" pitchFamily="2" charset="-78"/>
              </a:rPr>
              <a:t>‌</a:t>
            </a:r>
            <a:r>
              <a:rPr lang="ar-SA" sz="2000" b="0" i="0">
                <a:solidFill>
                  <a:srgbClr val="000000"/>
                </a:solidFill>
                <a:effectLst/>
                <a:latin typeface="Gill Sans MT" panose="020B0502020104020203" pitchFamily="34" charset="0"/>
                <a:cs typeface="B Nazanin" panose="00000400000000000000" pitchFamily="2" charset="-78"/>
              </a:rPr>
              <a:t>گرداند.</a:t>
            </a:r>
            <a:endParaRPr lang="fa-IR" sz="2000" b="0" i="0">
              <a:solidFill>
                <a:srgbClr val="000000"/>
              </a:solidFill>
              <a:effectLst/>
              <a:latin typeface="Gill Sans MT" panose="020B0502020104020203" pitchFamily="34" charset="0"/>
              <a:cs typeface="B Nazanin" panose="00000400000000000000" pitchFamily="2" charset="-78"/>
            </a:endParaRPr>
          </a:p>
          <a:p>
            <a:pPr marL="342900" indent="-342900" algn="r" rtl="1">
              <a:buFont typeface="Arial" panose="020B0604020202020204" pitchFamily="34" charset="0"/>
              <a:buChar char="•"/>
            </a:pPr>
            <a:endParaRPr lang="ar-SA" sz="2000" b="0" i="0">
              <a:solidFill>
                <a:srgbClr val="000000"/>
              </a:solidFill>
              <a:effectLst/>
              <a:latin typeface="Gill Sans MT" panose="020B0502020104020203" pitchFamily="34" charset="0"/>
              <a:cs typeface="B Nazanin" panose="00000400000000000000" pitchFamily="2" charset="-78"/>
            </a:endParaRPr>
          </a:p>
          <a:p>
            <a:pPr marL="342900" indent="-342900" algn="r" rtl="1">
              <a:buFont typeface="Arial" panose="020B0604020202020204" pitchFamily="34" charset="0"/>
              <a:buChar char="•"/>
            </a:pPr>
            <a:r>
              <a:rPr lang="en-GB" sz="2000" b="0" i="0">
                <a:solidFill>
                  <a:srgbClr val="000000"/>
                </a:solidFill>
                <a:effectLst/>
                <a:latin typeface="Gill Sans MT" panose="020B0502020104020203" pitchFamily="34" charset="0"/>
                <a:cs typeface="B Nazanin" panose="00000400000000000000" pitchFamily="2" charset="-78"/>
              </a:rPr>
              <a:t>str.subString(int beginIndex, int lastIndex)</a:t>
            </a:r>
            <a:r>
              <a:rPr lang="fa-IR" sz="2000" b="0" i="0">
                <a:solidFill>
                  <a:srgbClr val="000000"/>
                </a:solidFill>
                <a:effectLst/>
                <a:latin typeface="Gill Sans MT" panose="020B0502020104020203" pitchFamily="34" charset="0"/>
                <a:cs typeface="B Nazanin" panose="00000400000000000000" pitchFamily="2" charset="-78"/>
              </a:rPr>
              <a:t> : </a:t>
            </a:r>
            <a:r>
              <a:rPr lang="ar-SA" sz="2000" b="0" i="0">
                <a:solidFill>
                  <a:srgbClr val="000000"/>
                </a:solidFill>
                <a:effectLst/>
                <a:latin typeface="Gill Sans MT" panose="020B0502020104020203" pitchFamily="34" charset="0"/>
                <a:cs typeface="B Nazanin" panose="00000400000000000000" pitchFamily="2" charset="-78"/>
              </a:rPr>
              <a:t>رشته</a:t>
            </a:r>
            <a:r>
              <a:rPr lang="fa-IR" sz="2000" b="0" i="0">
                <a:solidFill>
                  <a:srgbClr val="000000"/>
                </a:solidFill>
                <a:effectLst/>
                <a:latin typeface="Gill Sans MT" panose="020B0502020104020203" pitchFamily="34" charset="0"/>
                <a:cs typeface="B Nazanin" panose="00000400000000000000" pitchFamily="2" charset="-78"/>
              </a:rPr>
              <a:t>‌ا</a:t>
            </a:r>
            <a:r>
              <a:rPr lang="ar-SA" sz="2000" b="0" i="0">
                <a:solidFill>
                  <a:srgbClr val="000000"/>
                </a:solidFill>
                <a:effectLst/>
                <a:latin typeface="Gill Sans MT" panose="020B0502020104020203" pitchFamily="34" charset="0"/>
                <a:cs typeface="B Nazanin" panose="00000400000000000000" pitchFamily="2" charset="-78"/>
              </a:rPr>
              <a:t>ی با شروع از </a:t>
            </a:r>
            <a:r>
              <a:rPr lang="fa-IR" sz="2000" b="0" i="0">
                <a:solidFill>
                  <a:srgbClr val="000000"/>
                </a:solidFill>
                <a:effectLst/>
                <a:latin typeface="Gill Sans MT" panose="020B0502020104020203" pitchFamily="34" charset="0"/>
                <a:cs typeface="B Nazanin" panose="00000400000000000000" pitchFamily="2" charset="-78"/>
              </a:rPr>
              <a:t>ایندکس </a:t>
            </a:r>
            <a:r>
              <a:rPr lang="en-US" sz="2000" b="0" i="0">
                <a:solidFill>
                  <a:srgbClr val="000000"/>
                </a:solidFill>
                <a:effectLst/>
                <a:latin typeface="Gill Sans MT" panose="020B0502020104020203" pitchFamily="34" charset="0"/>
                <a:cs typeface="B Nazanin" panose="00000400000000000000" pitchFamily="2" charset="-78"/>
              </a:rPr>
              <a:t>beginIndex</a:t>
            </a:r>
            <a:r>
              <a:rPr lang="ar-SA" sz="2000" b="0" i="0">
                <a:solidFill>
                  <a:srgbClr val="000000"/>
                </a:solidFill>
                <a:effectLst/>
                <a:latin typeface="Gill Sans MT" panose="020B0502020104020203" pitchFamily="34" charset="0"/>
                <a:cs typeface="B Nazanin" panose="00000400000000000000" pitchFamily="2" charset="-78"/>
              </a:rPr>
              <a:t> و ختم به ایندکس ما قب</a:t>
            </a:r>
            <a:r>
              <a:rPr lang="fa-IR" sz="2000" b="0" i="0">
                <a:solidFill>
                  <a:srgbClr val="000000"/>
                </a:solidFill>
                <a:effectLst/>
                <a:latin typeface="Gill Sans MT" panose="020B0502020104020203" pitchFamily="34" charset="0"/>
                <a:cs typeface="B Nazanin" panose="00000400000000000000" pitchFamily="2" charset="-78"/>
              </a:rPr>
              <a:t>ل </a:t>
            </a:r>
            <a:r>
              <a:rPr lang="en-US" sz="2000" b="0" i="0">
                <a:solidFill>
                  <a:srgbClr val="000000"/>
                </a:solidFill>
                <a:effectLst/>
                <a:latin typeface="Gill Sans MT" panose="020B0502020104020203" pitchFamily="34" charset="0"/>
                <a:cs typeface="B Nazanin" panose="00000400000000000000" pitchFamily="2" charset="-78"/>
              </a:rPr>
              <a:t>lastIndex</a:t>
            </a:r>
            <a:r>
              <a:rPr lang="ar-SA" sz="2000" b="0" i="0">
                <a:solidFill>
                  <a:srgbClr val="000000"/>
                </a:solidFill>
                <a:effectLst/>
                <a:latin typeface="Gill Sans MT" panose="020B0502020104020203" pitchFamily="34" charset="0"/>
                <a:cs typeface="B Nazanin" panose="00000400000000000000" pitchFamily="2" charset="-78"/>
              </a:rPr>
              <a:t> از رشته</a:t>
            </a:r>
            <a:r>
              <a:rPr lang="fa-IR" sz="2000" b="0" i="0">
                <a:solidFill>
                  <a:srgbClr val="000000"/>
                </a:solidFill>
                <a:effectLst/>
                <a:latin typeface="Gill Sans MT" panose="020B0502020104020203" pitchFamily="34" charset="0"/>
                <a:cs typeface="B Nazanin" panose="00000400000000000000" pitchFamily="2" charset="-78"/>
              </a:rPr>
              <a:t>‌</a:t>
            </a:r>
            <a:r>
              <a:rPr lang="ar-SA" sz="2000" b="0" i="0">
                <a:solidFill>
                  <a:srgbClr val="000000"/>
                </a:solidFill>
                <a:effectLst/>
                <a:latin typeface="Gill Sans MT" panose="020B0502020104020203" pitchFamily="34" charset="0"/>
                <a:cs typeface="B Nazanin" panose="00000400000000000000" pitchFamily="2" charset="-78"/>
              </a:rPr>
              <a:t>ی اولیه برمی</a:t>
            </a:r>
            <a:r>
              <a:rPr lang="fa-IR" sz="2000" b="0" i="0">
                <a:solidFill>
                  <a:srgbClr val="000000"/>
                </a:solidFill>
                <a:effectLst/>
                <a:latin typeface="Gill Sans MT" panose="020B0502020104020203" pitchFamily="34" charset="0"/>
                <a:cs typeface="B Nazanin" panose="00000400000000000000" pitchFamily="2" charset="-78"/>
              </a:rPr>
              <a:t>‌</a:t>
            </a:r>
            <a:r>
              <a:rPr lang="ar-SA" sz="2000" b="0" i="0">
                <a:solidFill>
                  <a:srgbClr val="000000"/>
                </a:solidFill>
                <a:effectLst/>
                <a:latin typeface="Gill Sans MT" panose="020B0502020104020203" pitchFamily="34" charset="0"/>
                <a:cs typeface="B Nazanin" panose="00000400000000000000" pitchFamily="2" charset="-78"/>
              </a:rPr>
              <a:t>گردان</a:t>
            </a:r>
            <a:r>
              <a:rPr lang="fa-IR" sz="2000" b="0" i="0">
                <a:solidFill>
                  <a:srgbClr val="000000"/>
                </a:solidFill>
                <a:effectLst/>
                <a:latin typeface="Gill Sans MT" panose="020B0502020104020203" pitchFamily="34" charset="0"/>
                <a:cs typeface="B Nazanin" panose="00000400000000000000" pitchFamily="2" charset="-78"/>
              </a:rPr>
              <a:t>د.</a:t>
            </a:r>
            <a:r>
              <a:rPr lang="ar-SA" sz="2000" b="0" i="0">
                <a:solidFill>
                  <a:srgbClr val="000000"/>
                </a:solidFill>
                <a:effectLst/>
                <a:latin typeface="Gill Sans MT" panose="020B0502020104020203" pitchFamily="34" charset="0"/>
                <a:cs typeface="B Nazanin" panose="00000400000000000000" pitchFamily="2" charset="-78"/>
              </a:rPr>
              <a:t> </a:t>
            </a:r>
            <a:r>
              <a:rPr lang="fa-IR" sz="2000">
                <a:latin typeface="Gill Sans MT" panose="020B0502020104020203" pitchFamily="34" charset="0"/>
                <a:cs typeface="B Nazanin" panose="00000400000000000000" pitchFamily="2" charset="-78"/>
              </a:rPr>
              <a:t>(</a:t>
            </a:r>
            <a:r>
              <a:rPr lang="ar-SA" sz="2000" b="0" i="0">
                <a:solidFill>
                  <a:srgbClr val="000000"/>
                </a:solidFill>
                <a:effectLst/>
                <a:latin typeface="Gill Sans MT" panose="020B0502020104020203" pitchFamily="34" charset="0"/>
                <a:cs typeface="B Nazanin" panose="00000400000000000000" pitchFamily="2" charset="-78"/>
              </a:rPr>
              <a:t>در صورت عدم استفاده از </a:t>
            </a:r>
            <a:r>
              <a:rPr lang="en-US" sz="2000">
                <a:latin typeface="Gill Sans MT" panose="020B0502020104020203" pitchFamily="34" charset="0"/>
                <a:cs typeface="B Nazanin" panose="00000400000000000000" pitchFamily="2" charset="-78"/>
              </a:rPr>
              <a:t>lastIndex</a:t>
            </a:r>
            <a:r>
              <a:rPr lang="ar-SA" sz="2000" b="0" i="0">
                <a:solidFill>
                  <a:srgbClr val="000000"/>
                </a:solidFill>
                <a:effectLst/>
                <a:latin typeface="Gill Sans MT" panose="020B0502020104020203" pitchFamily="34" charset="0"/>
                <a:cs typeface="B Nazanin" panose="00000400000000000000" pitchFamily="2" charset="-78"/>
              </a:rPr>
              <a:t>، تا انتهای رشته</a:t>
            </a:r>
            <a:r>
              <a:rPr lang="fa-IR" sz="2000" b="0" i="0">
                <a:solidFill>
                  <a:srgbClr val="000000"/>
                </a:solidFill>
                <a:effectLst/>
                <a:latin typeface="Gill Sans MT" panose="020B0502020104020203" pitchFamily="34" charset="0"/>
                <a:cs typeface="B Nazanin" panose="00000400000000000000" pitchFamily="2" charset="-78"/>
              </a:rPr>
              <a:t>‌</a:t>
            </a:r>
            <a:r>
              <a:rPr lang="ar-SA" sz="2000" b="0" i="0">
                <a:solidFill>
                  <a:srgbClr val="000000"/>
                </a:solidFill>
                <a:effectLst/>
                <a:latin typeface="Gill Sans MT" panose="020B0502020104020203" pitchFamily="34" charset="0"/>
                <a:cs typeface="B Nazanin" panose="00000400000000000000" pitchFamily="2" charset="-78"/>
              </a:rPr>
              <a:t>ی اولیه در رشته</a:t>
            </a:r>
            <a:r>
              <a:rPr lang="fa-IR" sz="2000" b="0" i="0">
                <a:solidFill>
                  <a:srgbClr val="000000"/>
                </a:solidFill>
                <a:effectLst/>
                <a:latin typeface="Gill Sans MT" panose="020B0502020104020203" pitchFamily="34" charset="0"/>
                <a:cs typeface="B Nazanin" panose="00000400000000000000" pitchFamily="2" charset="-78"/>
              </a:rPr>
              <a:t>‌</a:t>
            </a:r>
            <a:r>
              <a:rPr lang="ar-SA" sz="2000" b="0" i="0">
                <a:solidFill>
                  <a:srgbClr val="000000"/>
                </a:solidFill>
                <a:effectLst/>
                <a:latin typeface="Gill Sans MT" panose="020B0502020104020203" pitchFamily="34" charset="0"/>
                <a:cs typeface="B Nazanin" panose="00000400000000000000" pitchFamily="2" charset="-78"/>
              </a:rPr>
              <a:t>ی نهایی وجود خواهد داشت</a:t>
            </a:r>
            <a:r>
              <a:rPr lang="fa-IR" sz="2000" b="0" i="0">
                <a:solidFill>
                  <a:srgbClr val="000000"/>
                </a:solidFill>
                <a:effectLst/>
                <a:latin typeface="Gill Sans MT" panose="020B0502020104020203" pitchFamily="34" charset="0"/>
                <a:cs typeface="B Nazanin" panose="00000400000000000000" pitchFamily="2" charset="-78"/>
              </a:rPr>
              <a:t>)</a:t>
            </a:r>
            <a:r>
              <a:rPr lang="ar-SA" sz="2000">
                <a:latin typeface="Gill Sans MT" panose="020B0502020104020203" pitchFamily="34" charset="0"/>
                <a:cs typeface="B Nazanin" panose="00000400000000000000" pitchFamily="2" charset="-78"/>
              </a:rPr>
              <a:t> </a:t>
            </a:r>
            <a:endParaRPr lang="fa-IR" sz="2000">
              <a:latin typeface="Gill Sans MT" panose="020B0502020104020203" pitchFamily="34" charset="0"/>
              <a:cs typeface="B Nazanin" panose="00000400000000000000" pitchFamily="2" charset="-78"/>
            </a:endParaRPr>
          </a:p>
          <a:p>
            <a:pPr marL="342900" indent="-342900" algn="r" rtl="1">
              <a:buFont typeface="Arial" panose="020B0604020202020204" pitchFamily="34" charset="0"/>
              <a:buChar char="•"/>
            </a:pPr>
            <a:endParaRPr lang="fa-IR" sz="2000">
              <a:latin typeface="Gill Sans MT" panose="020B0502020104020203" pitchFamily="34" charset="0"/>
              <a:cs typeface="B Nazanin" panose="00000400000000000000" pitchFamily="2" charset="-78"/>
            </a:endParaRPr>
          </a:p>
          <a:p>
            <a:pPr algn="l"/>
            <a:r>
              <a:rPr lang="en-US" sz="2000">
                <a:latin typeface="Gill Sans MT" panose="020B0502020104020203" pitchFamily="34" charset="0"/>
                <a:cs typeface="B Nazanin" panose="00000400000000000000" pitchFamily="2" charset="-78"/>
              </a:rPr>
              <a:t>More about String methods: </a:t>
            </a:r>
          </a:p>
          <a:p>
            <a:pPr algn="l"/>
            <a:r>
              <a:rPr lang="en-GB" sz="2000">
                <a:latin typeface="Gill Sans MT" panose="020B0502020104020203" pitchFamily="34" charset="0"/>
                <a:cs typeface="B Nazanin" panose="00000400000000000000" pitchFamily="2" charset="-78"/>
                <a:hlinkClick r:id="rId3"/>
              </a:rPr>
              <a:t>https://www.w3schools.com/java/java_ref_string.asp</a:t>
            </a:r>
            <a:br>
              <a:rPr lang="ar-SA" sz="2000">
                <a:latin typeface="Gill Sans MT" panose="020B0502020104020203" pitchFamily="34" charset="0"/>
                <a:cs typeface="B Nazanin" panose="00000400000000000000" pitchFamily="2" charset="-78"/>
              </a:rPr>
            </a:br>
            <a:endParaRPr lang="fa-IR" sz="2000">
              <a:latin typeface="Gill Sans MT" panose="020B0502020104020203" pitchFamily="34" charset="0"/>
              <a:cs typeface="B Nazanin" panose="00000400000000000000" pitchFamily="2" charset="-78"/>
            </a:endParaRPr>
          </a:p>
        </p:txBody>
      </p:sp>
    </p:spTree>
    <p:extLst>
      <p:ext uri="{BB962C8B-B14F-4D97-AF65-F5344CB8AC3E}">
        <p14:creationId xmlns:p14="http://schemas.microsoft.com/office/powerpoint/2010/main" val="628744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949">
          <a:extLst>
            <a:ext uri="{FF2B5EF4-FFF2-40B4-BE49-F238E27FC236}">
              <a16:creationId xmlns:a16="http://schemas.microsoft.com/office/drawing/2014/main" id="{3115D47F-A337-B5FC-C288-1F6250DE77B6}"/>
            </a:ext>
          </a:extLst>
        </p:cNvPr>
        <p:cNvGrpSpPr/>
        <p:nvPr/>
      </p:nvGrpSpPr>
      <p:grpSpPr>
        <a:xfrm>
          <a:off x="0" y="0"/>
          <a:ext cx="0" cy="0"/>
          <a:chOff x="0" y="0"/>
          <a:chExt cx="0" cy="0"/>
        </a:xfrm>
      </p:grpSpPr>
      <p:sp>
        <p:nvSpPr>
          <p:cNvPr id="1950" name="Google Shape;1950;p49">
            <a:extLst>
              <a:ext uri="{FF2B5EF4-FFF2-40B4-BE49-F238E27FC236}">
                <a16:creationId xmlns:a16="http://schemas.microsoft.com/office/drawing/2014/main" id="{DA751CDB-3318-E5E2-1EAD-AC8EB8EF9A70}"/>
              </a:ext>
            </a:extLst>
          </p:cNvPr>
          <p:cNvSpPr txBox="1">
            <a:spLocks noGrp="1"/>
          </p:cNvSpPr>
          <p:nvPr>
            <p:ph type="title"/>
          </p:nvPr>
        </p:nvSpPr>
        <p:spPr>
          <a:xfrm>
            <a:off x="733479" y="2282634"/>
            <a:ext cx="7297500" cy="910200"/>
          </a:xfrm>
          <a:prstGeom prst="rect">
            <a:avLst/>
          </a:prstGeom>
        </p:spPr>
        <p:txBody>
          <a:bodyPr spcFirstLastPara="1" wrap="square" lIns="91425" tIns="91425" rIns="91425" bIns="91425" anchor="ctr" anchorCtr="0">
            <a:noAutofit/>
          </a:bodyPr>
          <a:lstStyle/>
          <a:p>
            <a:pPr rtl="1"/>
            <a:r>
              <a:rPr lang="en-US" sz="4000">
                <a:solidFill>
                  <a:srgbClr val="C39113"/>
                </a:solidFill>
                <a:latin typeface="Gill Sans MT" panose="020B0502020104020203" pitchFamily="34" charset="0"/>
                <a:cs typeface="B Roya" panose="00000400000000000000" pitchFamily="2" charset="-78"/>
              </a:rPr>
              <a:t>Javadoc</a:t>
            </a:r>
            <a:endParaRPr lang="en-GB" sz="4000">
              <a:solidFill>
                <a:srgbClr val="C39113"/>
              </a:solidFill>
              <a:latin typeface="Gill Sans MT" panose="020B0502020104020203" pitchFamily="34" charset="0"/>
            </a:endParaRPr>
          </a:p>
        </p:txBody>
      </p:sp>
      <p:grpSp>
        <p:nvGrpSpPr>
          <p:cNvPr id="1951" name="Google Shape;1951;p49">
            <a:extLst>
              <a:ext uri="{FF2B5EF4-FFF2-40B4-BE49-F238E27FC236}">
                <a16:creationId xmlns:a16="http://schemas.microsoft.com/office/drawing/2014/main" id="{BA5E973D-1A29-083C-AB63-023D63C43AC7}"/>
              </a:ext>
            </a:extLst>
          </p:cNvPr>
          <p:cNvGrpSpPr/>
          <p:nvPr/>
        </p:nvGrpSpPr>
        <p:grpSpPr>
          <a:xfrm>
            <a:off x="-1238838" y="-2814271"/>
            <a:ext cx="6191222" cy="6569036"/>
            <a:chOff x="-1238838" y="-2814271"/>
            <a:chExt cx="6191222" cy="6569036"/>
          </a:xfrm>
        </p:grpSpPr>
        <p:pic>
          <p:nvPicPr>
            <p:cNvPr id="1952" name="Google Shape;1952;p49">
              <a:extLst>
                <a:ext uri="{FF2B5EF4-FFF2-40B4-BE49-F238E27FC236}">
                  <a16:creationId xmlns:a16="http://schemas.microsoft.com/office/drawing/2014/main" id="{7AA9F64A-FD1C-9EAD-D8BE-D34F16DE005E}"/>
                </a:ext>
              </a:extLst>
            </p:cNvPr>
            <p:cNvPicPr preferRelativeResize="0"/>
            <p:nvPr/>
          </p:nvPicPr>
          <p:blipFill rotWithShape="1">
            <a:blip r:embed="rId3">
              <a:alphaModFix/>
            </a:blip>
            <a:srcRect l="16960" t="24718" r="7121" b="26177"/>
            <a:stretch/>
          </p:blipFill>
          <p:spPr>
            <a:xfrm flipH="1">
              <a:off x="-860279" y="-1155525"/>
              <a:ext cx="3615750" cy="2759625"/>
            </a:xfrm>
            <a:prstGeom prst="rect">
              <a:avLst/>
            </a:prstGeom>
            <a:noFill/>
            <a:ln>
              <a:noFill/>
            </a:ln>
          </p:spPr>
        </p:pic>
        <p:grpSp>
          <p:nvGrpSpPr>
            <p:cNvPr id="1953" name="Google Shape;1953;p49">
              <a:extLst>
                <a:ext uri="{FF2B5EF4-FFF2-40B4-BE49-F238E27FC236}">
                  <a16:creationId xmlns:a16="http://schemas.microsoft.com/office/drawing/2014/main" id="{8712B322-B2F4-CD10-6355-833A715D5A6B}"/>
                </a:ext>
              </a:extLst>
            </p:cNvPr>
            <p:cNvGrpSpPr/>
            <p:nvPr/>
          </p:nvGrpSpPr>
          <p:grpSpPr>
            <a:xfrm>
              <a:off x="-1238838" y="-2814271"/>
              <a:ext cx="6191222" cy="6569036"/>
              <a:chOff x="-1238838" y="-2814271"/>
              <a:chExt cx="6191222" cy="6569036"/>
            </a:xfrm>
          </p:grpSpPr>
          <p:sp>
            <p:nvSpPr>
              <p:cNvPr id="1954" name="Google Shape;1954;p49">
                <a:extLst>
                  <a:ext uri="{FF2B5EF4-FFF2-40B4-BE49-F238E27FC236}">
                    <a16:creationId xmlns:a16="http://schemas.microsoft.com/office/drawing/2014/main" id="{9EBAFA12-F85B-61EF-2157-9471E47AFF6D}"/>
                  </a:ext>
                </a:extLst>
              </p:cNvPr>
              <p:cNvSpPr/>
              <p:nvPr/>
            </p:nvSpPr>
            <p:spPr>
              <a:xfrm rot="-2700000" flipH="1">
                <a:off x="-146394" y="-2093348"/>
                <a:ext cx="4006334" cy="4749375"/>
              </a:xfrm>
              <a:custGeom>
                <a:avLst/>
                <a:gdLst/>
                <a:ahLst/>
                <a:cxnLst/>
                <a:rect l="l" t="t" r="r" b="b"/>
                <a:pathLst>
                  <a:path w="97678" h="115794" extrusionOk="0">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lt2"/>
                  </a:gs>
                  <a:gs pos="40000">
                    <a:srgbClr val="FF9900">
                      <a:alpha val="40784"/>
                    </a:srgbClr>
                  </a:gs>
                  <a:gs pos="100000">
                    <a:srgbClr val="FFFFFF">
                      <a:alpha val="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49">
                <a:extLst>
                  <a:ext uri="{FF2B5EF4-FFF2-40B4-BE49-F238E27FC236}">
                    <a16:creationId xmlns:a16="http://schemas.microsoft.com/office/drawing/2014/main" id="{1EABB672-0448-70BC-8CAC-80B9E630AA82}"/>
                  </a:ext>
                </a:extLst>
              </p:cNvPr>
              <p:cNvSpPr/>
              <p:nvPr/>
            </p:nvSpPr>
            <p:spPr>
              <a:xfrm rot="-2700000" flipH="1">
                <a:off x="-515017" y="-1565448"/>
                <a:ext cx="2925242" cy="3057723"/>
              </a:xfrm>
              <a:custGeom>
                <a:avLst/>
                <a:gdLst/>
                <a:ahLst/>
                <a:cxnLst/>
                <a:rect l="l" t="t" r="r" b="b"/>
                <a:pathLst>
                  <a:path w="71320" h="74550" extrusionOk="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49">
                <a:extLst>
                  <a:ext uri="{FF2B5EF4-FFF2-40B4-BE49-F238E27FC236}">
                    <a16:creationId xmlns:a16="http://schemas.microsoft.com/office/drawing/2014/main" id="{4762B266-B27D-7AC8-25E4-C1C8317350B5}"/>
                  </a:ext>
                </a:extLst>
              </p:cNvPr>
              <p:cNvSpPr/>
              <p:nvPr/>
            </p:nvSpPr>
            <p:spPr>
              <a:xfrm rot="-2700000" flipH="1">
                <a:off x="194575" y="-1729713"/>
                <a:ext cx="3153371" cy="5119296"/>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rgbClr val="9900FF">
                      <a:alpha val="46666"/>
                    </a:srgbClr>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57" name="Google Shape;1957;p49">
                <a:extLst>
                  <a:ext uri="{FF2B5EF4-FFF2-40B4-BE49-F238E27FC236}">
                    <a16:creationId xmlns:a16="http://schemas.microsoft.com/office/drawing/2014/main" id="{AB6906CB-AFF2-DB9E-6E87-5186872B2AF2}"/>
                  </a:ext>
                </a:extLst>
              </p:cNvPr>
              <p:cNvGrpSpPr/>
              <p:nvPr/>
            </p:nvGrpSpPr>
            <p:grpSpPr>
              <a:xfrm>
                <a:off x="3010374" y="1407525"/>
                <a:ext cx="196674" cy="196585"/>
                <a:chOff x="1101075" y="2142375"/>
                <a:chExt cx="439200" cy="439100"/>
              </a:xfrm>
            </p:grpSpPr>
            <p:sp>
              <p:nvSpPr>
                <p:cNvPr id="1958" name="Google Shape;1958;p49">
                  <a:extLst>
                    <a:ext uri="{FF2B5EF4-FFF2-40B4-BE49-F238E27FC236}">
                      <a16:creationId xmlns:a16="http://schemas.microsoft.com/office/drawing/2014/main" id="{1BD74E03-B6A6-D26C-5E2D-25994F0FBFBB}"/>
                    </a:ext>
                  </a:extLst>
                </p:cNvPr>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49">
                  <a:extLst>
                    <a:ext uri="{FF2B5EF4-FFF2-40B4-BE49-F238E27FC236}">
                      <a16:creationId xmlns:a16="http://schemas.microsoft.com/office/drawing/2014/main" id="{204B6765-13EA-AF7F-5844-55E897CC0689}"/>
                    </a:ext>
                  </a:extLst>
                </p:cNvPr>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0" name="Google Shape;1960;p49">
                <a:extLst>
                  <a:ext uri="{FF2B5EF4-FFF2-40B4-BE49-F238E27FC236}">
                    <a16:creationId xmlns:a16="http://schemas.microsoft.com/office/drawing/2014/main" id="{C9279F93-BE26-CB1E-64A7-77723B9DB372}"/>
                  </a:ext>
                </a:extLst>
              </p:cNvPr>
              <p:cNvGrpSpPr/>
              <p:nvPr/>
            </p:nvGrpSpPr>
            <p:grpSpPr>
              <a:xfrm>
                <a:off x="1890399" y="1114475"/>
                <a:ext cx="196674" cy="196585"/>
                <a:chOff x="1101075" y="2142375"/>
                <a:chExt cx="439200" cy="439100"/>
              </a:xfrm>
            </p:grpSpPr>
            <p:sp>
              <p:nvSpPr>
                <p:cNvPr id="1961" name="Google Shape;1961;p49">
                  <a:extLst>
                    <a:ext uri="{FF2B5EF4-FFF2-40B4-BE49-F238E27FC236}">
                      <a16:creationId xmlns:a16="http://schemas.microsoft.com/office/drawing/2014/main" id="{25FB0126-9726-DE81-5D64-A86503288F0B}"/>
                    </a:ext>
                  </a:extLst>
                </p:cNvPr>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49">
                  <a:extLst>
                    <a:ext uri="{FF2B5EF4-FFF2-40B4-BE49-F238E27FC236}">
                      <a16:creationId xmlns:a16="http://schemas.microsoft.com/office/drawing/2014/main" id="{A6668D0C-A641-0B68-C579-755B4C005ACC}"/>
                    </a:ext>
                  </a:extLst>
                </p:cNvPr>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3" name="Google Shape;1963;p49">
                <a:extLst>
                  <a:ext uri="{FF2B5EF4-FFF2-40B4-BE49-F238E27FC236}">
                    <a16:creationId xmlns:a16="http://schemas.microsoft.com/office/drawing/2014/main" id="{F2B89B42-50C8-AF0A-1760-3CE0965CBB61}"/>
                  </a:ext>
                </a:extLst>
              </p:cNvPr>
              <p:cNvGrpSpPr/>
              <p:nvPr/>
            </p:nvGrpSpPr>
            <p:grpSpPr>
              <a:xfrm>
                <a:off x="2755474" y="1114475"/>
                <a:ext cx="196674" cy="196585"/>
                <a:chOff x="1101075" y="2142375"/>
                <a:chExt cx="439200" cy="439100"/>
              </a:xfrm>
            </p:grpSpPr>
            <p:sp>
              <p:nvSpPr>
                <p:cNvPr id="1964" name="Google Shape;1964;p49">
                  <a:extLst>
                    <a:ext uri="{FF2B5EF4-FFF2-40B4-BE49-F238E27FC236}">
                      <a16:creationId xmlns:a16="http://schemas.microsoft.com/office/drawing/2014/main" id="{8E53214C-9822-56FF-7895-DF8EB0A574D2}"/>
                    </a:ext>
                  </a:extLst>
                </p:cNvPr>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49">
                  <a:extLst>
                    <a:ext uri="{FF2B5EF4-FFF2-40B4-BE49-F238E27FC236}">
                      <a16:creationId xmlns:a16="http://schemas.microsoft.com/office/drawing/2014/main" id="{130761FC-B6DF-3234-07EF-AE86861DCCAA}"/>
                    </a:ext>
                  </a:extLst>
                </p:cNvPr>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6" name="Google Shape;1966;p49">
                <a:extLst>
                  <a:ext uri="{FF2B5EF4-FFF2-40B4-BE49-F238E27FC236}">
                    <a16:creationId xmlns:a16="http://schemas.microsoft.com/office/drawing/2014/main" id="{F79980B1-1B5C-D4B5-D892-32C600615389}"/>
                  </a:ext>
                </a:extLst>
              </p:cNvPr>
              <p:cNvGrpSpPr/>
              <p:nvPr/>
            </p:nvGrpSpPr>
            <p:grpSpPr>
              <a:xfrm>
                <a:off x="1290099" y="539500"/>
                <a:ext cx="196674" cy="196585"/>
                <a:chOff x="1101075" y="2142375"/>
                <a:chExt cx="439200" cy="439100"/>
              </a:xfrm>
            </p:grpSpPr>
            <p:sp>
              <p:nvSpPr>
                <p:cNvPr id="1967" name="Google Shape;1967;p49">
                  <a:extLst>
                    <a:ext uri="{FF2B5EF4-FFF2-40B4-BE49-F238E27FC236}">
                      <a16:creationId xmlns:a16="http://schemas.microsoft.com/office/drawing/2014/main" id="{4F40702B-24FA-E628-BF06-09627DF42EA1}"/>
                    </a:ext>
                  </a:extLst>
                </p:cNvPr>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49">
                  <a:extLst>
                    <a:ext uri="{FF2B5EF4-FFF2-40B4-BE49-F238E27FC236}">
                      <a16:creationId xmlns:a16="http://schemas.microsoft.com/office/drawing/2014/main" id="{572B4ED1-D364-AA2F-E0CE-A82DE919FFC7}"/>
                    </a:ext>
                  </a:extLst>
                </p:cNvPr>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9" name="Google Shape;1969;p49">
                <a:extLst>
                  <a:ext uri="{FF2B5EF4-FFF2-40B4-BE49-F238E27FC236}">
                    <a16:creationId xmlns:a16="http://schemas.microsoft.com/office/drawing/2014/main" id="{FD99C4DA-1CF7-9A76-F16E-C8F52B9FEE9F}"/>
                  </a:ext>
                </a:extLst>
              </p:cNvPr>
              <p:cNvGrpSpPr/>
              <p:nvPr/>
            </p:nvGrpSpPr>
            <p:grpSpPr>
              <a:xfrm>
                <a:off x="2022774" y="671500"/>
                <a:ext cx="196674" cy="196585"/>
                <a:chOff x="1101075" y="2142375"/>
                <a:chExt cx="439200" cy="439100"/>
              </a:xfrm>
            </p:grpSpPr>
            <p:sp>
              <p:nvSpPr>
                <p:cNvPr id="1970" name="Google Shape;1970;p49">
                  <a:extLst>
                    <a:ext uri="{FF2B5EF4-FFF2-40B4-BE49-F238E27FC236}">
                      <a16:creationId xmlns:a16="http://schemas.microsoft.com/office/drawing/2014/main" id="{7777F3F0-7469-6D71-66E5-1F8511F0F46D}"/>
                    </a:ext>
                  </a:extLst>
                </p:cNvPr>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49">
                  <a:extLst>
                    <a:ext uri="{FF2B5EF4-FFF2-40B4-BE49-F238E27FC236}">
                      <a16:creationId xmlns:a16="http://schemas.microsoft.com/office/drawing/2014/main" id="{AE8A69DF-43B1-812B-8E29-14F8B62A6607}"/>
                    </a:ext>
                  </a:extLst>
                </p:cNvPr>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1972" name="Google Shape;1972;p49">
            <a:extLst>
              <a:ext uri="{FF2B5EF4-FFF2-40B4-BE49-F238E27FC236}">
                <a16:creationId xmlns:a16="http://schemas.microsoft.com/office/drawing/2014/main" id="{C045DD74-7C0F-AD6C-CBFA-6015DBE52F5A}"/>
              </a:ext>
            </a:extLst>
          </p:cNvPr>
          <p:cNvGrpSpPr/>
          <p:nvPr/>
        </p:nvGrpSpPr>
        <p:grpSpPr>
          <a:xfrm>
            <a:off x="4571996" y="2268220"/>
            <a:ext cx="5022035" cy="4764449"/>
            <a:chOff x="4571996" y="2268220"/>
            <a:chExt cx="5022035" cy="4764449"/>
          </a:xfrm>
        </p:grpSpPr>
        <p:pic>
          <p:nvPicPr>
            <p:cNvPr id="1973" name="Google Shape;1973;p49">
              <a:extLst>
                <a:ext uri="{FF2B5EF4-FFF2-40B4-BE49-F238E27FC236}">
                  <a16:creationId xmlns:a16="http://schemas.microsoft.com/office/drawing/2014/main" id="{EFBD33B6-A326-019C-3BCE-E40F2D14AA12}"/>
                </a:ext>
              </a:extLst>
            </p:cNvPr>
            <p:cNvPicPr preferRelativeResize="0"/>
            <p:nvPr/>
          </p:nvPicPr>
          <p:blipFill rotWithShape="1">
            <a:blip r:embed="rId3">
              <a:alphaModFix/>
            </a:blip>
            <a:srcRect l="16960" t="24718" r="7121" b="26177"/>
            <a:stretch/>
          </p:blipFill>
          <p:spPr>
            <a:xfrm flipH="1">
              <a:off x="5978271" y="3376950"/>
              <a:ext cx="3615750" cy="2759625"/>
            </a:xfrm>
            <a:prstGeom prst="rect">
              <a:avLst/>
            </a:prstGeom>
            <a:noFill/>
            <a:ln>
              <a:noFill/>
            </a:ln>
          </p:spPr>
        </p:pic>
        <p:grpSp>
          <p:nvGrpSpPr>
            <p:cNvPr id="1974" name="Google Shape;1974;p49">
              <a:extLst>
                <a:ext uri="{FF2B5EF4-FFF2-40B4-BE49-F238E27FC236}">
                  <a16:creationId xmlns:a16="http://schemas.microsoft.com/office/drawing/2014/main" id="{1B13D33E-3F47-3371-9BA6-A1C7249114DB}"/>
                </a:ext>
              </a:extLst>
            </p:cNvPr>
            <p:cNvGrpSpPr/>
            <p:nvPr/>
          </p:nvGrpSpPr>
          <p:grpSpPr>
            <a:xfrm rot="10800000">
              <a:off x="4571996" y="2268220"/>
              <a:ext cx="5022035" cy="4764449"/>
              <a:chOff x="-494406" y="-1584825"/>
              <a:chExt cx="4397193" cy="4171657"/>
            </a:xfrm>
          </p:grpSpPr>
          <p:grpSp>
            <p:nvGrpSpPr>
              <p:cNvPr id="1975" name="Google Shape;1975;p49">
                <a:extLst>
                  <a:ext uri="{FF2B5EF4-FFF2-40B4-BE49-F238E27FC236}">
                    <a16:creationId xmlns:a16="http://schemas.microsoft.com/office/drawing/2014/main" id="{8DF567FD-FBEA-1929-F234-720EAFAB5D10}"/>
                  </a:ext>
                </a:extLst>
              </p:cNvPr>
              <p:cNvGrpSpPr/>
              <p:nvPr/>
            </p:nvGrpSpPr>
            <p:grpSpPr>
              <a:xfrm>
                <a:off x="245875" y="-51824"/>
                <a:ext cx="208200" cy="1824700"/>
                <a:chOff x="1040050" y="3812126"/>
                <a:chExt cx="208200" cy="1824700"/>
              </a:xfrm>
            </p:grpSpPr>
            <p:sp>
              <p:nvSpPr>
                <p:cNvPr id="1976" name="Google Shape;1976;p49">
                  <a:extLst>
                    <a:ext uri="{FF2B5EF4-FFF2-40B4-BE49-F238E27FC236}">
                      <a16:creationId xmlns:a16="http://schemas.microsoft.com/office/drawing/2014/main" id="{56E9D7DE-7176-A3A1-B2A2-C93641882A50}"/>
                    </a:ext>
                  </a:extLst>
                </p:cNvPr>
                <p:cNvSpPr/>
                <p:nvPr/>
              </p:nvSpPr>
              <p:spPr>
                <a:xfrm>
                  <a:off x="1040050" y="3812126"/>
                  <a:ext cx="12550" cy="1824700"/>
                </a:xfrm>
                <a:custGeom>
                  <a:avLst/>
                  <a:gdLst/>
                  <a:ahLst/>
                  <a:cxnLst/>
                  <a:rect l="l" t="t" r="r" b="b"/>
                  <a:pathLst>
                    <a:path w="306" h="27731" extrusionOk="0">
                      <a:moveTo>
                        <a:pt x="1" y="1"/>
                      </a:moveTo>
                      <a:lnTo>
                        <a:pt x="1" y="27730"/>
                      </a:lnTo>
                      <a:lnTo>
                        <a:pt x="305" y="27730"/>
                      </a:lnTo>
                      <a:lnTo>
                        <a:pt x="305" y="1"/>
                      </a:lnTo>
                      <a:close/>
                    </a:path>
                  </a:pathLst>
                </a:custGeom>
                <a:gradFill>
                  <a:gsLst>
                    <a:gs pos="0">
                      <a:srgbClr val="9900FF">
                        <a:alpha val="46666"/>
                        <a:alpha val="46820"/>
                      </a:srgbClr>
                    </a:gs>
                    <a:gs pos="100000">
                      <a:srgbClr val="FFFFFF">
                        <a:alpha val="0"/>
                        <a:alpha val="468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49">
                  <a:extLst>
                    <a:ext uri="{FF2B5EF4-FFF2-40B4-BE49-F238E27FC236}">
                      <a16:creationId xmlns:a16="http://schemas.microsoft.com/office/drawing/2014/main" id="{DD377EC0-F2AE-0D8C-3DD6-39BF6B6F99B5}"/>
                    </a:ext>
                  </a:extLst>
                </p:cNvPr>
                <p:cNvSpPr/>
                <p:nvPr/>
              </p:nvSpPr>
              <p:spPr>
                <a:xfrm>
                  <a:off x="1235741" y="3812126"/>
                  <a:ext cx="12509" cy="1824700"/>
                </a:xfrm>
                <a:custGeom>
                  <a:avLst/>
                  <a:gdLst/>
                  <a:ahLst/>
                  <a:cxnLst/>
                  <a:rect l="l" t="t" r="r" b="b"/>
                  <a:pathLst>
                    <a:path w="305" h="27731" extrusionOk="0">
                      <a:moveTo>
                        <a:pt x="0" y="1"/>
                      </a:moveTo>
                      <a:lnTo>
                        <a:pt x="0" y="27730"/>
                      </a:lnTo>
                      <a:lnTo>
                        <a:pt x="305" y="27730"/>
                      </a:lnTo>
                      <a:lnTo>
                        <a:pt x="305"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8" name="Google Shape;1978;p49">
                <a:extLst>
                  <a:ext uri="{FF2B5EF4-FFF2-40B4-BE49-F238E27FC236}">
                    <a16:creationId xmlns:a16="http://schemas.microsoft.com/office/drawing/2014/main" id="{64A14FC6-2587-EB88-C2E1-E1D7694A0CAB}"/>
                  </a:ext>
                </a:extLst>
              </p:cNvPr>
              <p:cNvGrpSpPr/>
              <p:nvPr/>
            </p:nvGrpSpPr>
            <p:grpSpPr>
              <a:xfrm rot="-8100000">
                <a:off x="540898" y="-1172741"/>
                <a:ext cx="2552124" cy="3347490"/>
                <a:chOff x="2976325" y="908175"/>
                <a:chExt cx="4028179" cy="5283555"/>
              </a:xfrm>
            </p:grpSpPr>
            <p:sp>
              <p:nvSpPr>
                <p:cNvPr id="1979" name="Google Shape;1979;p49">
                  <a:extLst>
                    <a:ext uri="{FF2B5EF4-FFF2-40B4-BE49-F238E27FC236}">
                      <a16:creationId xmlns:a16="http://schemas.microsoft.com/office/drawing/2014/main" id="{489CF805-2DB2-BCFC-C37E-043033BC6308}"/>
                    </a:ext>
                  </a:extLst>
                </p:cNvPr>
                <p:cNvSpPr/>
                <p:nvPr/>
              </p:nvSpPr>
              <p:spPr>
                <a:xfrm>
                  <a:off x="2976325" y="930036"/>
                  <a:ext cx="4006263" cy="4749291"/>
                </a:xfrm>
                <a:custGeom>
                  <a:avLst/>
                  <a:gdLst/>
                  <a:ahLst/>
                  <a:cxnLst/>
                  <a:rect l="l" t="t" r="r" b="b"/>
                  <a:pathLst>
                    <a:path w="97678" h="115794" extrusionOk="0">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49">
                  <a:extLst>
                    <a:ext uri="{FF2B5EF4-FFF2-40B4-BE49-F238E27FC236}">
                      <a16:creationId xmlns:a16="http://schemas.microsoft.com/office/drawing/2014/main" id="{A68FE77F-7D8E-2243-5E4E-CAEC3F9DFC5C}"/>
                    </a:ext>
                  </a:extLst>
                </p:cNvPr>
                <p:cNvSpPr/>
                <p:nvPr/>
              </p:nvSpPr>
              <p:spPr>
                <a:xfrm>
                  <a:off x="3934943" y="908175"/>
                  <a:ext cx="2925190" cy="3057668"/>
                </a:xfrm>
                <a:custGeom>
                  <a:avLst/>
                  <a:gdLst/>
                  <a:ahLst/>
                  <a:cxnLst/>
                  <a:rect l="l" t="t" r="r" b="b"/>
                  <a:pathLst>
                    <a:path w="71320" h="74550" extrusionOk="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49">
                  <a:extLst>
                    <a:ext uri="{FF2B5EF4-FFF2-40B4-BE49-F238E27FC236}">
                      <a16:creationId xmlns:a16="http://schemas.microsoft.com/office/drawing/2014/main" id="{F5735728-7273-0454-3FAF-9A0CD1063208}"/>
                    </a:ext>
                  </a:extLst>
                </p:cNvPr>
                <p:cNvSpPr/>
                <p:nvPr/>
              </p:nvSpPr>
              <p:spPr>
                <a:xfrm>
                  <a:off x="3851189" y="1072525"/>
                  <a:ext cx="3153315" cy="5119205"/>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82" name="Google Shape;1982;p49">
                <a:extLst>
                  <a:ext uri="{FF2B5EF4-FFF2-40B4-BE49-F238E27FC236}">
                    <a16:creationId xmlns:a16="http://schemas.microsoft.com/office/drawing/2014/main" id="{7124A2FB-4A62-ED4D-FC77-F7A81CFC14D9}"/>
                  </a:ext>
                </a:extLst>
              </p:cNvPr>
              <p:cNvGrpSpPr/>
              <p:nvPr/>
            </p:nvGrpSpPr>
            <p:grpSpPr>
              <a:xfrm>
                <a:off x="-1" y="621223"/>
                <a:ext cx="699940" cy="478601"/>
                <a:chOff x="39722" y="4349021"/>
                <a:chExt cx="1061964" cy="726143"/>
              </a:xfrm>
            </p:grpSpPr>
            <p:grpSp>
              <p:nvGrpSpPr>
                <p:cNvPr id="1983" name="Google Shape;1983;p49">
                  <a:extLst>
                    <a:ext uri="{FF2B5EF4-FFF2-40B4-BE49-F238E27FC236}">
                      <a16:creationId xmlns:a16="http://schemas.microsoft.com/office/drawing/2014/main" id="{150BF14C-5C78-74C7-1234-D5F8B97A48E5}"/>
                    </a:ext>
                  </a:extLst>
                </p:cNvPr>
                <p:cNvGrpSpPr/>
                <p:nvPr/>
              </p:nvGrpSpPr>
              <p:grpSpPr>
                <a:xfrm rot="2700000">
                  <a:off x="140502" y="4460924"/>
                  <a:ext cx="524584" cy="502337"/>
                  <a:chOff x="1189791" y="-1767331"/>
                  <a:chExt cx="904284" cy="865933"/>
                </a:xfrm>
              </p:grpSpPr>
              <p:sp>
                <p:nvSpPr>
                  <p:cNvPr id="1984" name="Google Shape;1984;p49">
                    <a:extLst>
                      <a:ext uri="{FF2B5EF4-FFF2-40B4-BE49-F238E27FC236}">
                        <a16:creationId xmlns:a16="http://schemas.microsoft.com/office/drawing/2014/main" id="{DE64B51C-052B-F401-99F3-49BD5048E4FD}"/>
                      </a:ext>
                    </a:extLst>
                  </p:cNvPr>
                  <p:cNvSpPr/>
                  <p:nvPr/>
                </p:nvSpPr>
                <p:spPr>
                  <a:xfrm>
                    <a:off x="1189791" y="-1767331"/>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85" name="Google Shape;1985;p49">
                    <a:extLst>
                      <a:ext uri="{FF2B5EF4-FFF2-40B4-BE49-F238E27FC236}">
                        <a16:creationId xmlns:a16="http://schemas.microsoft.com/office/drawing/2014/main" id="{95FD9848-E988-9DC5-0DE1-AB14925C1BD2}"/>
                      </a:ext>
                    </a:extLst>
                  </p:cNvPr>
                  <p:cNvGrpSpPr/>
                  <p:nvPr/>
                </p:nvGrpSpPr>
                <p:grpSpPr>
                  <a:xfrm>
                    <a:off x="1232795" y="-1740829"/>
                    <a:ext cx="717621" cy="717392"/>
                    <a:chOff x="1483457" y="3953671"/>
                    <a:chExt cx="717621" cy="717392"/>
                  </a:xfrm>
                </p:grpSpPr>
                <p:sp>
                  <p:nvSpPr>
                    <p:cNvPr id="1986" name="Google Shape;1986;p49">
                      <a:extLst>
                        <a:ext uri="{FF2B5EF4-FFF2-40B4-BE49-F238E27FC236}">
                          <a16:creationId xmlns:a16="http://schemas.microsoft.com/office/drawing/2014/main" id="{CF6346AA-C95D-14EE-6091-751D8A8E8613}"/>
                        </a:ext>
                      </a:extLst>
                    </p:cNvPr>
                    <p:cNvSpPr/>
                    <p:nvPr/>
                  </p:nvSpPr>
                  <p:spPr>
                    <a:xfrm>
                      <a:off x="1483457" y="4257265"/>
                      <a:ext cx="413799" cy="413799"/>
                    </a:xfrm>
                    <a:custGeom>
                      <a:avLst/>
                      <a:gdLst/>
                      <a:ahLst/>
                      <a:cxnLst/>
                      <a:rect l="l" t="t" r="r" b="b"/>
                      <a:pathLst>
                        <a:path w="27121" h="27121" extrusionOk="0">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49">
                      <a:extLst>
                        <a:ext uri="{FF2B5EF4-FFF2-40B4-BE49-F238E27FC236}">
                          <a16:creationId xmlns:a16="http://schemas.microsoft.com/office/drawing/2014/main" id="{BDA626A6-4E25-313C-1970-1D4943F6E921}"/>
                        </a:ext>
                      </a:extLst>
                    </p:cNvPr>
                    <p:cNvSpPr/>
                    <p:nvPr/>
                  </p:nvSpPr>
                  <p:spPr>
                    <a:xfrm>
                      <a:off x="1559470" y="4181481"/>
                      <a:ext cx="413799" cy="413799"/>
                    </a:xfrm>
                    <a:custGeom>
                      <a:avLst/>
                      <a:gdLst/>
                      <a:ahLst/>
                      <a:cxnLst/>
                      <a:rect l="l" t="t" r="r" b="b"/>
                      <a:pathLst>
                        <a:path w="27121" h="27121" extrusionOk="0">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49">
                      <a:extLst>
                        <a:ext uri="{FF2B5EF4-FFF2-40B4-BE49-F238E27FC236}">
                          <a16:creationId xmlns:a16="http://schemas.microsoft.com/office/drawing/2014/main" id="{27175524-0537-5D8B-D697-15F808A0DD05}"/>
                        </a:ext>
                      </a:extLst>
                    </p:cNvPr>
                    <p:cNvSpPr/>
                    <p:nvPr/>
                  </p:nvSpPr>
                  <p:spPr>
                    <a:xfrm>
                      <a:off x="1635483" y="4105239"/>
                      <a:ext cx="413799" cy="413799"/>
                    </a:xfrm>
                    <a:custGeom>
                      <a:avLst/>
                      <a:gdLst/>
                      <a:ahLst/>
                      <a:cxnLst/>
                      <a:rect l="l" t="t" r="r" b="b"/>
                      <a:pathLst>
                        <a:path w="27121" h="27121" extrusionOk="0">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49">
                      <a:extLst>
                        <a:ext uri="{FF2B5EF4-FFF2-40B4-BE49-F238E27FC236}">
                          <a16:creationId xmlns:a16="http://schemas.microsoft.com/office/drawing/2014/main" id="{CABCCD98-224E-AAA2-A0A6-208971F7DD41}"/>
                        </a:ext>
                      </a:extLst>
                    </p:cNvPr>
                    <p:cNvSpPr/>
                    <p:nvPr/>
                  </p:nvSpPr>
                  <p:spPr>
                    <a:xfrm>
                      <a:off x="1711267" y="4029455"/>
                      <a:ext cx="413799" cy="413799"/>
                    </a:xfrm>
                    <a:custGeom>
                      <a:avLst/>
                      <a:gdLst/>
                      <a:ahLst/>
                      <a:cxnLst/>
                      <a:rect l="l" t="t" r="r" b="b"/>
                      <a:pathLst>
                        <a:path w="27121" h="27121" extrusionOk="0">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49">
                      <a:extLst>
                        <a:ext uri="{FF2B5EF4-FFF2-40B4-BE49-F238E27FC236}">
                          <a16:creationId xmlns:a16="http://schemas.microsoft.com/office/drawing/2014/main" id="{B7E3003E-4C44-5B4D-2CE9-99CB5A5BD79B}"/>
                        </a:ext>
                      </a:extLst>
                    </p:cNvPr>
                    <p:cNvSpPr/>
                    <p:nvPr/>
                  </p:nvSpPr>
                  <p:spPr>
                    <a:xfrm>
                      <a:off x="1787280" y="3953671"/>
                      <a:ext cx="413799" cy="413799"/>
                    </a:xfrm>
                    <a:custGeom>
                      <a:avLst/>
                      <a:gdLst/>
                      <a:ahLst/>
                      <a:cxnLst/>
                      <a:rect l="l" t="t" r="r" b="b"/>
                      <a:pathLst>
                        <a:path w="27121" h="27121" extrusionOk="0">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991" name="Google Shape;1991;p49">
                  <a:extLst>
                    <a:ext uri="{FF2B5EF4-FFF2-40B4-BE49-F238E27FC236}">
                      <a16:creationId xmlns:a16="http://schemas.microsoft.com/office/drawing/2014/main" id="{4550370B-8842-8D66-6ABB-BC1A65100369}"/>
                    </a:ext>
                  </a:extLst>
                </p:cNvPr>
                <p:cNvSpPr/>
                <p:nvPr/>
              </p:nvSpPr>
              <p:spPr>
                <a:xfrm rot="-2700000">
                  <a:off x="542534" y="4469276"/>
                  <a:ext cx="492898" cy="391560"/>
                </a:xfrm>
                <a:custGeom>
                  <a:avLst/>
                  <a:gdLst/>
                  <a:ahLst/>
                  <a:cxnLst/>
                  <a:rect l="l" t="t" r="r" b="b"/>
                  <a:pathLst>
                    <a:path w="44612" h="35440" extrusionOk="0">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92" name="Google Shape;1992;p49">
                <a:extLst>
                  <a:ext uri="{FF2B5EF4-FFF2-40B4-BE49-F238E27FC236}">
                    <a16:creationId xmlns:a16="http://schemas.microsoft.com/office/drawing/2014/main" id="{1B832326-D6F1-4B72-D672-36B07E0186CC}"/>
                  </a:ext>
                </a:extLst>
              </p:cNvPr>
              <p:cNvGrpSpPr/>
              <p:nvPr/>
            </p:nvGrpSpPr>
            <p:grpSpPr>
              <a:xfrm>
                <a:off x="955673" y="11"/>
                <a:ext cx="592576" cy="405260"/>
                <a:chOff x="39722" y="4349021"/>
                <a:chExt cx="1061964" cy="726143"/>
              </a:xfrm>
            </p:grpSpPr>
            <p:grpSp>
              <p:nvGrpSpPr>
                <p:cNvPr id="1993" name="Google Shape;1993;p49">
                  <a:extLst>
                    <a:ext uri="{FF2B5EF4-FFF2-40B4-BE49-F238E27FC236}">
                      <a16:creationId xmlns:a16="http://schemas.microsoft.com/office/drawing/2014/main" id="{B76C39E0-33EF-2FA6-1B8D-77BF36BC5022}"/>
                    </a:ext>
                  </a:extLst>
                </p:cNvPr>
                <p:cNvGrpSpPr/>
                <p:nvPr/>
              </p:nvGrpSpPr>
              <p:grpSpPr>
                <a:xfrm rot="2700000">
                  <a:off x="140502" y="4460924"/>
                  <a:ext cx="524584" cy="502337"/>
                  <a:chOff x="1189791" y="-1767331"/>
                  <a:chExt cx="904284" cy="865933"/>
                </a:xfrm>
              </p:grpSpPr>
              <p:sp>
                <p:nvSpPr>
                  <p:cNvPr id="1994" name="Google Shape;1994;p49">
                    <a:extLst>
                      <a:ext uri="{FF2B5EF4-FFF2-40B4-BE49-F238E27FC236}">
                        <a16:creationId xmlns:a16="http://schemas.microsoft.com/office/drawing/2014/main" id="{A46EC436-94D8-BDE9-62B8-7DEBBEBD7403}"/>
                      </a:ext>
                    </a:extLst>
                  </p:cNvPr>
                  <p:cNvSpPr/>
                  <p:nvPr/>
                </p:nvSpPr>
                <p:spPr>
                  <a:xfrm>
                    <a:off x="1189791" y="-1767331"/>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95" name="Google Shape;1995;p49">
                    <a:extLst>
                      <a:ext uri="{FF2B5EF4-FFF2-40B4-BE49-F238E27FC236}">
                        <a16:creationId xmlns:a16="http://schemas.microsoft.com/office/drawing/2014/main" id="{00DCE8E9-7974-1361-176F-CB90071388EF}"/>
                      </a:ext>
                    </a:extLst>
                  </p:cNvPr>
                  <p:cNvGrpSpPr/>
                  <p:nvPr/>
                </p:nvGrpSpPr>
                <p:grpSpPr>
                  <a:xfrm>
                    <a:off x="1232795" y="-1740829"/>
                    <a:ext cx="717621" cy="717392"/>
                    <a:chOff x="1483457" y="3953671"/>
                    <a:chExt cx="717621" cy="717392"/>
                  </a:xfrm>
                </p:grpSpPr>
                <p:sp>
                  <p:nvSpPr>
                    <p:cNvPr id="1996" name="Google Shape;1996;p49">
                      <a:extLst>
                        <a:ext uri="{FF2B5EF4-FFF2-40B4-BE49-F238E27FC236}">
                          <a16:creationId xmlns:a16="http://schemas.microsoft.com/office/drawing/2014/main" id="{78166A42-F81D-D0AA-C810-54ADD03D80D1}"/>
                        </a:ext>
                      </a:extLst>
                    </p:cNvPr>
                    <p:cNvSpPr/>
                    <p:nvPr/>
                  </p:nvSpPr>
                  <p:spPr>
                    <a:xfrm>
                      <a:off x="1483457" y="4257265"/>
                      <a:ext cx="413799" cy="413799"/>
                    </a:xfrm>
                    <a:custGeom>
                      <a:avLst/>
                      <a:gdLst/>
                      <a:ahLst/>
                      <a:cxnLst/>
                      <a:rect l="l" t="t" r="r" b="b"/>
                      <a:pathLst>
                        <a:path w="27121" h="27121" extrusionOk="0">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49">
                      <a:extLst>
                        <a:ext uri="{FF2B5EF4-FFF2-40B4-BE49-F238E27FC236}">
                          <a16:creationId xmlns:a16="http://schemas.microsoft.com/office/drawing/2014/main" id="{AA7E0E0F-12EA-97DC-3529-886AB3F18962}"/>
                        </a:ext>
                      </a:extLst>
                    </p:cNvPr>
                    <p:cNvSpPr/>
                    <p:nvPr/>
                  </p:nvSpPr>
                  <p:spPr>
                    <a:xfrm>
                      <a:off x="1559470" y="4181481"/>
                      <a:ext cx="413799" cy="413799"/>
                    </a:xfrm>
                    <a:custGeom>
                      <a:avLst/>
                      <a:gdLst/>
                      <a:ahLst/>
                      <a:cxnLst/>
                      <a:rect l="l" t="t" r="r" b="b"/>
                      <a:pathLst>
                        <a:path w="27121" h="27121" extrusionOk="0">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49">
                      <a:extLst>
                        <a:ext uri="{FF2B5EF4-FFF2-40B4-BE49-F238E27FC236}">
                          <a16:creationId xmlns:a16="http://schemas.microsoft.com/office/drawing/2014/main" id="{10627751-1252-38AC-9866-FF7914A5EBFE}"/>
                        </a:ext>
                      </a:extLst>
                    </p:cNvPr>
                    <p:cNvSpPr/>
                    <p:nvPr/>
                  </p:nvSpPr>
                  <p:spPr>
                    <a:xfrm>
                      <a:off x="1635483" y="4105239"/>
                      <a:ext cx="413799" cy="413799"/>
                    </a:xfrm>
                    <a:custGeom>
                      <a:avLst/>
                      <a:gdLst/>
                      <a:ahLst/>
                      <a:cxnLst/>
                      <a:rect l="l" t="t" r="r" b="b"/>
                      <a:pathLst>
                        <a:path w="27121" h="27121" extrusionOk="0">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49">
                      <a:extLst>
                        <a:ext uri="{FF2B5EF4-FFF2-40B4-BE49-F238E27FC236}">
                          <a16:creationId xmlns:a16="http://schemas.microsoft.com/office/drawing/2014/main" id="{14235481-7DF7-D9F9-E11E-B6CDCB37167B}"/>
                        </a:ext>
                      </a:extLst>
                    </p:cNvPr>
                    <p:cNvSpPr/>
                    <p:nvPr/>
                  </p:nvSpPr>
                  <p:spPr>
                    <a:xfrm>
                      <a:off x="1711267" y="4029455"/>
                      <a:ext cx="413799" cy="413799"/>
                    </a:xfrm>
                    <a:custGeom>
                      <a:avLst/>
                      <a:gdLst/>
                      <a:ahLst/>
                      <a:cxnLst/>
                      <a:rect l="l" t="t" r="r" b="b"/>
                      <a:pathLst>
                        <a:path w="27121" h="27121" extrusionOk="0">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49">
                      <a:extLst>
                        <a:ext uri="{FF2B5EF4-FFF2-40B4-BE49-F238E27FC236}">
                          <a16:creationId xmlns:a16="http://schemas.microsoft.com/office/drawing/2014/main" id="{0BECB8AB-4E13-C97F-9346-AD8A189F458E}"/>
                        </a:ext>
                      </a:extLst>
                    </p:cNvPr>
                    <p:cNvSpPr/>
                    <p:nvPr/>
                  </p:nvSpPr>
                  <p:spPr>
                    <a:xfrm>
                      <a:off x="1787280" y="3953671"/>
                      <a:ext cx="413799" cy="413799"/>
                    </a:xfrm>
                    <a:custGeom>
                      <a:avLst/>
                      <a:gdLst/>
                      <a:ahLst/>
                      <a:cxnLst/>
                      <a:rect l="l" t="t" r="r" b="b"/>
                      <a:pathLst>
                        <a:path w="27121" h="27121" extrusionOk="0">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001" name="Google Shape;2001;p49">
                  <a:extLst>
                    <a:ext uri="{FF2B5EF4-FFF2-40B4-BE49-F238E27FC236}">
                      <a16:creationId xmlns:a16="http://schemas.microsoft.com/office/drawing/2014/main" id="{674A0D3C-E756-CCF4-D20D-F033E0B7BD37}"/>
                    </a:ext>
                  </a:extLst>
                </p:cNvPr>
                <p:cNvSpPr/>
                <p:nvPr/>
              </p:nvSpPr>
              <p:spPr>
                <a:xfrm rot="-2700000">
                  <a:off x="542534" y="4469276"/>
                  <a:ext cx="492898" cy="391560"/>
                </a:xfrm>
                <a:custGeom>
                  <a:avLst/>
                  <a:gdLst/>
                  <a:ahLst/>
                  <a:cxnLst/>
                  <a:rect l="l" t="t" r="r" b="b"/>
                  <a:pathLst>
                    <a:path w="44612" h="35440" extrusionOk="0">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02" name="Google Shape;2002;p49">
                <a:extLst>
                  <a:ext uri="{FF2B5EF4-FFF2-40B4-BE49-F238E27FC236}">
                    <a16:creationId xmlns:a16="http://schemas.microsoft.com/office/drawing/2014/main" id="{C5A0BDA0-DD13-58F0-CE89-F0EC9AF1D92C}"/>
                  </a:ext>
                </a:extLst>
              </p:cNvPr>
              <p:cNvGrpSpPr/>
              <p:nvPr/>
            </p:nvGrpSpPr>
            <p:grpSpPr>
              <a:xfrm>
                <a:off x="441574" y="-36652"/>
                <a:ext cx="699940" cy="478601"/>
                <a:chOff x="39722" y="4349021"/>
                <a:chExt cx="1061964" cy="726143"/>
              </a:xfrm>
            </p:grpSpPr>
            <p:grpSp>
              <p:nvGrpSpPr>
                <p:cNvPr id="2003" name="Google Shape;2003;p49">
                  <a:extLst>
                    <a:ext uri="{FF2B5EF4-FFF2-40B4-BE49-F238E27FC236}">
                      <a16:creationId xmlns:a16="http://schemas.microsoft.com/office/drawing/2014/main" id="{7110B4D6-90B7-9B7A-AEF2-FC7855933CC3}"/>
                    </a:ext>
                  </a:extLst>
                </p:cNvPr>
                <p:cNvGrpSpPr/>
                <p:nvPr/>
              </p:nvGrpSpPr>
              <p:grpSpPr>
                <a:xfrm rot="2700000">
                  <a:off x="140502" y="4460924"/>
                  <a:ext cx="524584" cy="502337"/>
                  <a:chOff x="1189791" y="-1767331"/>
                  <a:chExt cx="904284" cy="865933"/>
                </a:xfrm>
              </p:grpSpPr>
              <p:sp>
                <p:nvSpPr>
                  <p:cNvPr id="2004" name="Google Shape;2004;p49">
                    <a:extLst>
                      <a:ext uri="{FF2B5EF4-FFF2-40B4-BE49-F238E27FC236}">
                        <a16:creationId xmlns:a16="http://schemas.microsoft.com/office/drawing/2014/main" id="{7B0B9AB4-9F91-50A5-5CB7-035E63469561}"/>
                      </a:ext>
                    </a:extLst>
                  </p:cNvPr>
                  <p:cNvSpPr/>
                  <p:nvPr/>
                </p:nvSpPr>
                <p:spPr>
                  <a:xfrm>
                    <a:off x="1189791" y="-1767331"/>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05" name="Google Shape;2005;p49">
                    <a:extLst>
                      <a:ext uri="{FF2B5EF4-FFF2-40B4-BE49-F238E27FC236}">
                        <a16:creationId xmlns:a16="http://schemas.microsoft.com/office/drawing/2014/main" id="{03C45DC4-0E69-93B2-EDAB-EB9B53F5AB55}"/>
                      </a:ext>
                    </a:extLst>
                  </p:cNvPr>
                  <p:cNvGrpSpPr/>
                  <p:nvPr/>
                </p:nvGrpSpPr>
                <p:grpSpPr>
                  <a:xfrm>
                    <a:off x="1232795" y="-1740829"/>
                    <a:ext cx="717621" cy="717392"/>
                    <a:chOff x="1483457" y="3953671"/>
                    <a:chExt cx="717621" cy="717392"/>
                  </a:xfrm>
                </p:grpSpPr>
                <p:sp>
                  <p:nvSpPr>
                    <p:cNvPr id="2006" name="Google Shape;2006;p49">
                      <a:extLst>
                        <a:ext uri="{FF2B5EF4-FFF2-40B4-BE49-F238E27FC236}">
                          <a16:creationId xmlns:a16="http://schemas.microsoft.com/office/drawing/2014/main" id="{5164FC73-94DD-4264-5C84-E00B92E9772F}"/>
                        </a:ext>
                      </a:extLst>
                    </p:cNvPr>
                    <p:cNvSpPr/>
                    <p:nvPr/>
                  </p:nvSpPr>
                  <p:spPr>
                    <a:xfrm>
                      <a:off x="1483457" y="4257265"/>
                      <a:ext cx="413799" cy="413799"/>
                    </a:xfrm>
                    <a:custGeom>
                      <a:avLst/>
                      <a:gdLst/>
                      <a:ahLst/>
                      <a:cxnLst/>
                      <a:rect l="l" t="t" r="r" b="b"/>
                      <a:pathLst>
                        <a:path w="27121" h="27121" extrusionOk="0">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49">
                      <a:extLst>
                        <a:ext uri="{FF2B5EF4-FFF2-40B4-BE49-F238E27FC236}">
                          <a16:creationId xmlns:a16="http://schemas.microsoft.com/office/drawing/2014/main" id="{AB936A22-D8CA-8481-2B96-1F6B169C5521}"/>
                        </a:ext>
                      </a:extLst>
                    </p:cNvPr>
                    <p:cNvSpPr/>
                    <p:nvPr/>
                  </p:nvSpPr>
                  <p:spPr>
                    <a:xfrm>
                      <a:off x="1559470" y="4181481"/>
                      <a:ext cx="413799" cy="413799"/>
                    </a:xfrm>
                    <a:custGeom>
                      <a:avLst/>
                      <a:gdLst/>
                      <a:ahLst/>
                      <a:cxnLst/>
                      <a:rect l="l" t="t" r="r" b="b"/>
                      <a:pathLst>
                        <a:path w="27121" h="27121" extrusionOk="0">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49">
                      <a:extLst>
                        <a:ext uri="{FF2B5EF4-FFF2-40B4-BE49-F238E27FC236}">
                          <a16:creationId xmlns:a16="http://schemas.microsoft.com/office/drawing/2014/main" id="{105B3B43-B2E5-54A4-3B70-12FE4A87B844}"/>
                        </a:ext>
                      </a:extLst>
                    </p:cNvPr>
                    <p:cNvSpPr/>
                    <p:nvPr/>
                  </p:nvSpPr>
                  <p:spPr>
                    <a:xfrm>
                      <a:off x="1635483" y="4105239"/>
                      <a:ext cx="413799" cy="413799"/>
                    </a:xfrm>
                    <a:custGeom>
                      <a:avLst/>
                      <a:gdLst/>
                      <a:ahLst/>
                      <a:cxnLst/>
                      <a:rect l="l" t="t" r="r" b="b"/>
                      <a:pathLst>
                        <a:path w="27121" h="27121" extrusionOk="0">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49">
                      <a:extLst>
                        <a:ext uri="{FF2B5EF4-FFF2-40B4-BE49-F238E27FC236}">
                          <a16:creationId xmlns:a16="http://schemas.microsoft.com/office/drawing/2014/main" id="{77468CF6-345B-8489-9AC9-540579871DFD}"/>
                        </a:ext>
                      </a:extLst>
                    </p:cNvPr>
                    <p:cNvSpPr/>
                    <p:nvPr/>
                  </p:nvSpPr>
                  <p:spPr>
                    <a:xfrm>
                      <a:off x="1711267" y="4029455"/>
                      <a:ext cx="413799" cy="413799"/>
                    </a:xfrm>
                    <a:custGeom>
                      <a:avLst/>
                      <a:gdLst/>
                      <a:ahLst/>
                      <a:cxnLst/>
                      <a:rect l="l" t="t" r="r" b="b"/>
                      <a:pathLst>
                        <a:path w="27121" h="27121" extrusionOk="0">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49">
                      <a:extLst>
                        <a:ext uri="{FF2B5EF4-FFF2-40B4-BE49-F238E27FC236}">
                          <a16:creationId xmlns:a16="http://schemas.microsoft.com/office/drawing/2014/main" id="{57B1B035-8F20-9E2A-7896-96345ABCC5B5}"/>
                        </a:ext>
                      </a:extLst>
                    </p:cNvPr>
                    <p:cNvSpPr/>
                    <p:nvPr/>
                  </p:nvSpPr>
                  <p:spPr>
                    <a:xfrm>
                      <a:off x="1787280" y="3953671"/>
                      <a:ext cx="413799" cy="413799"/>
                    </a:xfrm>
                    <a:custGeom>
                      <a:avLst/>
                      <a:gdLst/>
                      <a:ahLst/>
                      <a:cxnLst/>
                      <a:rect l="l" t="t" r="r" b="b"/>
                      <a:pathLst>
                        <a:path w="27121" h="27121" extrusionOk="0">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011" name="Google Shape;2011;p49">
                  <a:extLst>
                    <a:ext uri="{FF2B5EF4-FFF2-40B4-BE49-F238E27FC236}">
                      <a16:creationId xmlns:a16="http://schemas.microsoft.com/office/drawing/2014/main" id="{8CF00885-B1F1-B113-37BF-8D4A46A378B5}"/>
                    </a:ext>
                  </a:extLst>
                </p:cNvPr>
                <p:cNvSpPr/>
                <p:nvPr/>
              </p:nvSpPr>
              <p:spPr>
                <a:xfrm rot="-2700000">
                  <a:off x="542534" y="4469276"/>
                  <a:ext cx="492898" cy="391560"/>
                </a:xfrm>
                <a:custGeom>
                  <a:avLst/>
                  <a:gdLst/>
                  <a:ahLst/>
                  <a:cxnLst/>
                  <a:rect l="l" t="t" r="r" b="b"/>
                  <a:pathLst>
                    <a:path w="44612" h="35440" extrusionOk="0">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12" name="Google Shape;2012;p49">
                <a:extLst>
                  <a:ext uri="{FF2B5EF4-FFF2-40B4-BE49-F238E27FC236}">
                    <a16:creationId xmlns:a16="http://schemas.microsoft.com/office/drawing/2014/main" id="{31D421E7-6E86-F40C-C49F-6AC00AFE908A}"/>
                  </a:ext>
                </a:extLst>
              </p:cNvPr>
              <p:cNvGrpSpPr/>
              <p:nvPr/>
            </p:nvGrpSpPr>
            <p:grpSpPr>
              <a:xfrm>
                <a:off x="-494406" y="-252396"/>
                <a:ext cx="1741563" cy="1288563"/>
                <a:chOff x="-494406" y="-252396"/>
                <a:chExt cx="1741563" cy="1288563"/>
              </a:xfrm>
            </p:grpSpPr>
            <p:sp>
              <p:nvSpPr>
                <p:cNvPr id="2013" name="Google Shape;2013;p49">
                  <a:extLst>
                    <a:ext uri="{FF2B5EF4-FFF2-40B4-BE49-F238E27FC236}">
                      <a16:creationId xmlns:a16="http://schemas.microsoft.com/office/drawing/2014/main" id="{9F24837D-61B0-92B3-D925-0E7790ADB969}"/>
                    </a:ext>
                  </a:extLst>
                </p:cNvPr>
                <p:cNvSpPr/>
                <p:nvPr/>
              </p:nvSpPr>
              <p:spPr>
                <a:xfrm rot="2700000">
                  <a:off x="137431" y="-53821"/>
                  <a:ext cx="930891" cy="891412"/>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0C0A9E">
                        <a:alpha val="20000"/>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49">
                  <a:extLst>
                    <a:ext uri="{FF2B5EF4-FFF2-40B4-BE49-F238E27FC236}">
                      <a16:creationId xmlns:a16="http://schemas.microsoft.com/office/drawing/2014/main" id="{799BEF1E-92C0-3360-5881-C71551296636}"/>
                    </a:ext>
                  </a:extLst>
                </p:cNvPr>
                <p:cNvSpPr/>
                <p:nvPr/>
              </p:nvSpPr>
              <p:spPr>
                <a:xfrm rot="2700000">
                  <a:off x="-315569" y="-53821"/>
                  <a:ext cx="930891" cy="891412"/>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0C0A9E">
                        <a:alpha val="20000"/>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015" name="Google Shape;2015;p49">
              <a:extLst>
                <a:ext uri="{FF2B5EF4-FFF2-40B4-BE49-F238E27FC236}">
                  <a16:creationId xmlns:a16="http://schemas.microsoft.com/office/drawing/2014/main" id="{9537754B-343D-1386-5FA0-B2BF44914949}"/>
                </a:ext>
              </a:extLst>
            </p:cNvPr>
            <p:cNvGrpSpPr/>
            <p:nvPr/>
          </p:nvGrpSpPr>
          <p:grpSpPr>
            <a:xfrm>
              <a:off x="5643425" y="4968525"/>
              <a:ext cx="439200" cy="439100"/>
              <a:chOff x="1101075" y="2142375"/>
              <a:chExt cx="439200" cy="439100"/>
            </a:xfrm>
          </p:grpSpPr>
          <p:sp>
            <p:nvSpPr>
              <p:cNvPr id="2016" name="Google Shape;2016;p49">
                <a:extLst>
                  <a:ext uri="{FF2B5EF4-FFF2-40B4-BE49-F238E27FC236}">
                    <a16:creationId xmlns:a16="http://schemas.microsoft.com/office/drawing/2014/main" id="{0A77E059-584B-346E-1AE5-A4BBB5F8AB27}"/>
                  </a:ext>
                </a:extLst>
              </p:cNvPr>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rgbClr val="9900FF">
                      <a:alpha val="46666"/>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49">
                <a:extLst>
                  <a:ext uri="{FF2B5EF4-FFF2-40B4-BE49-F238E27FC236}">
                    <a16:creationId xmlns:a16="http://schemas.microsoft.com/office/drawing/2014/main" id="{343D7D48-BFFA-5EB6-7FF1-813A00AE596A}"/>
                  </a:ext>
                </a:extLst>
              </p:cNvPr>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rgbClr val="9900FF">
                      <a:alpha val="46666"/>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018" name="Google Shape;2018;p49">
            <a:extLst>
              <a:ext uri="{FF2B5EF4-FFF2-40B4-BE49-F238E27FC236}">
                <a16:creationId xmlns:a16="http://schemas.microsoft.com/office/drawing/2014/main" id="{FE7359D1-E455-68DB-FF57-2DE2B836385E}"/>
              </a:ext>
            </a:extLst>
          </p:cNvPr>
          <p:cNvGrpSpPr/>
          <p:nvPr/>
        </p:nvGrpSpPr>
        <p:grpSpPr>
          <a:xfrm>
            <a:off x="774450" y="3019701"/>
            <a:ext cx="5944442" cy="134100"/>
            <a:chOff x="774450" y="3019701"/>
            <a:chExt cx="5944442" cy="134100"/>
          </a:xfrm>
        </p:grpSpPr>
        <p:sp>
          <p:nvSpPr>
            <p:cNvPr id="2019" name="Google Shape;2019;p49">
              <a:extLst>
                <a:ext uri="{FF2B5EF4-FFF2-40B4-BE49-F238E27FC236}">
                  <a16:creationId xmlns:a16="http://schemas.microsoft.com/office/drawing/2014/main" id="{643BDFE8-0407-57DB-80F7-A272A44587A8}"/>
                </a:ext>
              </a:extLst>
            </p:cNvPr>
            <p:cNvSpPr/>
            <p:nvPr/>
          </p:nvSpPr>
          <p:spPr>
            <a:xfrm>
              <a:off x="6584792" y="3019701"/>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20" name="Google Shape;2020;p49">
              <a:extLst>
                <a:ext uri="{FF2B5EF4-FFF2-40B4-BE49-F238E27FC236}">
                  <a16:creationId xmlns:a16="http://schemas.microsoft.com/office/drawing/2014/main" id="{4E88F897-33A0-1AF2-C385-D74CDE3667D7}"/>
                </a:ext>
              </a:extLst>
            </p:cNvPr>
            <p:cNvCxnSpPr/>
            <p:nvPr/>
          </p:nvCxnSpPr>
          <p:spPr>
            <a:xfrm>
              <a:off x="774450" y="3086750"/>
              <a:ext cx="5848200" cy="0"/>
            </a:xfrm>
            <a:prstGeom prst="straightConnector1">
              <a:avLst/>
            </a:prstGeom>
            <a:noFill/>
            <a:ln w="9525" cap="flat" cmpd="sng">
              <a:solidFill>
                <a:schemeClr val="dk2"/>
              </a:solidFill>
              <a:prstDash val="solid"/>
              <a:round/>
              <a:headEnd type="none" w="med" len="med"/>
              <a:tailEnd type="none" w="med" len="med"/>
            </a:ln>
          </p:spPr>
        </p:cxnSp>
        <p:sp>
          <p:nvSpPr>
            <p:cNvPr id="2021" name="Google Shape;2021;p49">
              <a:extLst>
                <a:ext uri="{FF2B5EF4-FFF2-40B4-BE49-F238E27FC236}">
                  <a16:creationId xmlns:a16="http://schemas.microsoft.com/office/drawing/2014/main" id="{BCAA5319-15A5-E710-59F4-F15D29DAF34E}"/>
                </a:ext>
              </a:extLst>
            </p:cNvPr>
            <p:cNvSpPr/>
            <p:nvPr/>
          </p:nvSpPr>
          <p:spPr>
            <a:xfrm>
              <a:off x="6614904" y="3049843"/>
              <a:ext cx="73800" cy="73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5651720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666">
          <a:extLst>
            <a:ext uri="{FF2B5EF4-FFF2-40B4-BE49-F238E27FC236}">
              <a16:creationId xmlns:a16="http://schemas.microsoft.com/office/drawing/2014/main" id="{340D99C9-30B6-39D5-F1E7-B7BCD5AC5CB8}"/>
            </a:ext>
          </a:extLst>
        </p:cNvPr>
        <p:cNvGrpSpPr/>
        <p:nvPr/>
      </p:nvGrpSpPr>
      <p:grpSpPr>
        <a:xfrm>
          <a:off x="0" y="0"/>
          <a:ext cx="0" cy="0"/>
          <a:chOff x="0" y="0"/>
          <a:chExt cx="0" cy="0"/>
        </a:xfrm>
      </p:grpSpPr>
      <p:sp>
        <p:nvSpPr>
          <p:cNvPr id="2" name="Google Shape;1735;p43">
            <a:extLst>
              <a:ext uri="{FF2B5EF4-FFF2-40B4-BE49-F238E27FC236}">
                <a16:creationId xmlns:a16="http://schemas.microsoft.com/office/drawing/2014/main" id="{C6C0C29B-55DC-059A-6A56-59955204A400}"/>
              </a:ext>
            </a:extLst>
          </p:cNvPr>
          <p:cNvSpPr txBox="1">
            <a:spLocks/>
          </p:cNvSpPr>
          <p:nvPr/>
        </p:nvSpPr>
        <p:spPr>
          <a:xfrm>
            <a:off x="1046774" y="189300"/>
            <a:ext cx="7475433"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1pPr>
            <a:lvl2pPr marR="0" lvl="1"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2pPr>
            <a:lvl3pPr marR="0" lvl="2"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3pPr>
            <a:lvl4pPr marR="0" lvl="3"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4pPr>
            <a:lvl5pPr marR="0" lvl="4"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5pPr>
            <a:lvl6pPr marR="0" lvl="5"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6pPr>
            <a:lvl7pPr marR="0" lvl="6"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7pPr>
            <a:lvl8pPr marR="0" lvl="7"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8pPr>
            <a:lvl9pPr marR="0" lvl="8"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9pPr>
          </a:lstStyle>
          <a:p>
            <a:pPr algn="r" rtl="1"/>
            <a:r>
              <a:rPr lang="en-US" sz="2800">
                <a:solidFill>
                  <a:srgbClr val="C39113"/>
                </a:solidFill>
                <a:latin typeface="Gill Sans MT" panose="020B0502020104020203" pitchFamily="34" charset="0"/>
                <a:cs typeface="B Roya" panose="00000400000000000000" pitchFamily="2" charset="-78"/>
              </a:rPr>
              <a:t>Javadoc</a:t>
            </a:r>
            <a:endParaRPr lang="en-GB" sz="2800">
              <a:solidFill>
                <a:srgbClr val="C39113"/>
              </a:solidFill>
              <a:latin typeface="Gill Sans MT" panose="020B0502020104020203" pitchFamily="34" charset="0"/>
            </a:endParaRPr>
          </a:p>
        </p:txBody>
      </p:sp>
      <p:sp>
        <p:nvSpPr>
          <p:cNvPr id="3" name="TextBox 2">
            <a:extLst>
              <a:ext uri="{FF2B5EF4-FFF2-40B4-BE49-F238E27FC236}">
                <a16:creationId xmlns:a16="http://schemas.microsoft.com/office/drawing/2014/main" id="{078F0D54-F758-E758-4831-9708ABB79EB8}"/>
              </a:ext>
            </a:extLst>
          </p:cNvPr>
          <p:cNvSpPr txBox="1"/>
          <p:nvPr/>
        </p:nvSpPr>
        <p:spPr>
          <a:xfrm>
            <a:off x="330200" y="950406"/>
            <a:ext cx="8192007" cy="3632020"/>
          </a:xfrm>
          <a:prstGeom prst="rect">
            <a:avLst/>
          </a:prstGeom>
          <a:noFill/>
        </p:spPr>
        <p:txBody>
          <a:bodyPr wrap="square" rtlCol="0">
            <a:spAutoFit/>
          </a:bodyPr>
          <a:lstStyle/>
          <a:p>
            <a:pPr algn="r" rtl="1">
              <a:lnSpc>
                <a:spcPts val="3500"/>
              </a:lnSpc>
            </a:pPr>
            <a:r>
              <a:rPr lang="ar-SA" sz="2000" b="0" i="0">
                <a:solidFill>
                  <a:srgbClr val="000000"/>
                </a:solidFill>
                <a:effectLst/>
                <a:latin typeface="Gill Sans MT" panose="020B0502020104020203" pitchFamily="34" charset="0"/>
                <a:cs typeface="B Nazanin" panose="00000400000000000000" pitchFamily="2" charset="-78"/>
              </a:rPr>
              <a:t>زبان جاوا اصولاً برای پروژه</a:t>
            </a:r>
            <a:r>
              <a:rPr lang="fa-IR" sz="2000" b="0" i="0">
                <a:solidFill>
                  <a:srgbClr val="000000"/>
                </a:solidFill>
                <a:effectLst/>
                <a:latin typeface="Gill Sans MT" panose="020B0502020104020203" pitchFamily="34" charset="0"/>
                <a:cs typeface="B Nazanin" panose="00000400000000000000" pitchFamily="2" charset="-78"/>
              </a:rPr>
              <a:t>‌</a:t>
            </a:r>
            <a:r>
              <a:rPr lang="ar-SA" sz="2000" b="0" i="0">
                <a:solidFill>
                  <a:srgbClr val="000000"/>
                </a:solidFill>
                <a:effectLst/>
                <a:latin typeface="Gill Sans MT" panose="020B0502020104020203" pitchFamily="34" charset="0"/>
                <a:cs typeface="B Nazanin" panose="00000400000000000000" pitchFamily="2" charset="-78"/>
              </a:rPr>
              <a:t>هایی با ابعاد بزرگ استفاده می</a:t>
            </a:r>
            <a:r>
              <a:rPr lang="fa-IR" sz="2000" b="0" i="0">
                <a:solidFill>
                  <a:srgbClr val="000000"/>
                </a:solidFill>
                <a:effectLst/>
                <a:latin typeface="Gill Sans MT" panose="020B0502020104020203" pitchFamily="34" charset="0"/>
                <a:cs typeface="B Nazanin" panose="00000400000000000000" pitchFamily="2" charset="-78"/>
              </a:rPr>
              <a:t>‌</a:t>
            </a:r>
            <a:r>
              <a:rPr lang="ar-SA" sz="2000" b="0" i="0">
                <a:solidFill>
                  <a:srgbClr val="000000"/>
                </a:solidFill>
                <a:effectLst/>
                <a:latin typeface="Gill Sans MT" panose="020B0502020104020203" pitchFamily="34" charset="0"/>
                <a:cs typeface="B Nazanin" panose="00000400000000000000" pitchFamily="2" charset="-78"/>
              </a:rPr>
              <a:t>شود که به وسیله</a:t>
            </a:r>
            <a:r>
              <a:rPr lang="fa-IR" sz="2000" b="0" i="0">
                <a:solidFill>
                  <a:srgbClr val="000000"/>
                </a:solidFill>
                <a:effectLst/>
                <a:latin typeface="Gill Sans MT" panose="020B0502020104020203" pitchFamily="34" charset="0"/>
                <a:cs typeface="B Nazanin" panose="00000400000000000000" pitchFamily="2" charset="-78"/>
              </a:rPr>
              <a:t>‌</a:t>
            </a:r>
            <a:r>
              <a:rPr lang="ar-SA" sz="2000" b="0" i="0">
                <a:solidFill>
                  <a:srgbClr val="000000"/>
                </a:solidFill>
                <a:effectLst/>
                <a:latin typeface="Gill Sans MT" panose="020B0502020104020203" pitchFamily="34" charset="0"/>
                <a:cs typeface="B Nazanin" panose="00000400000000000000" pitchFamily="2" charset="-78"/>
              </a:rPr>
              <a:t>ی تیم</a:t>
            </a:r>
            <a:r>
              <a:rPr lang="fa-IR" sz="2000" b="0" i="0">
                <a:solidFill>
                  <a:srgbClr val="000000"/>
                </a:solidFill>
                <a:effectLst/>
                <a:latin typeface="Gill Sans MT" panose="020B0502020104020203" pitchFamily="34" charset="0"/>
                <a:cs typeface="B Nazanin" panose="00000400000000000000" pitchFamily="2" charset="-78"/>
              </a:rPr>
              <a:t>‌</a:t>
            </a:r>
            <a:r>
              <a:rPr lang="ar-SA" sz="2000" b="0" i="0">
                <a:solidFill>
                  <a:srgbClr val="000000"/>
                </a:solidFill>
                <a:effectLst/>
                <a:latin typeface="Gill Sans MT" panose="020B0502020104020203" pitchFamily="34" charset="0"/>
                <a:cs typeface="B Nazanin" panose="00000400000000000000" pitchFamily="2" charset="-78"/>
              </a:rPr>
              <a:t>های برنامه</a:t>
            </a:r>
            <a:r>
              <a:rPr lang="fa-IR" sz="2000" b="0" i="0">
                <a:solidFill>
                  <a:srgbClr val="000000"/>
                </a:solidFill>
                <a:effectLst/>
                <a:latin typeface="Gill Sans MT" panose="020B0502020104020203" pitchFamily="34" charset="0"/>
                <a:cs typeface="B Nazanin" panose="00000400000000000000" pitchFamily="2" charset="-78"/>
              </a:rPr>
              <a:t>‌</a:t>
            </a:r>
            <a:r>
              <a:rPr lang="ar-SA" sz="2000" b="0" i="0">
                <a:solidFill>
                  <a:srgbClr val="000000"/>
                </a:solidFill>
                <a:effectLst/>
                <a:latin typeface="Gill Sans MT" panose="020B0502020104020203" pitchFamily="34" charset="0"/>
                <a:cs typeface="B Nazanin" panose="00000400000000000000" pitchFamily="2" charset="-78"/>
              </a:rPr>
              <a:t>نویسی توسعه می</a:t>
            </a:r>
            <a:r>
              <a:rPr lang="fa-IR" sz="2000" b="0" i="0">
                <a:solidFill>
                  <a:srgbClr val="000000"/>
                </a:solidFill>
                <a:effectLst/>
                <a:latin typeface="Gill Sans MT" panose="020B0502020104020203" pitchFamily="34" charset="0"/>
                <a:cs typeface="B Nazanin" panose="00000400000000000000" pitchFamily="2" charset="-78"/>
              </a:rPr>
              <a:t>‌</a:t>
            </a:r>
            <a:r>
              <a:rPr lang="ar-SA" sz="2000" b="0" i="0">
                <a:solidFill>
                  <a:srgbClr val="000000"/>
                </a:solidFill>
                <a:effectLst/>
                <a:latin typeface="Gill Sans MT" panose="020B0502020104020203" pitchFamily="34" charset="0"/>
                <a:cs typeface="B Nazanin" panose="00000400000000000000" pitchFamily="2" charset="-78"/>
              </a:rPr>
              <a:t>یابد. از این رو لازم است روشی برای انتقال اطلاعات و نحوه</a:t>
            </a:r>
            <a:r>
              <a:rPr lang="fa-IR" sz="2000" b="0" i="0">
                <a:solidFill>
                  <a:srgbClr val="000000"/>
                </a:solidFill>
                <a:effectLst/>
                <a:latin typeface="Gill Sans MT" panose="020B0502020104020203" pitchFamily="34" charset="0"/>
                <a:cs typeface="B Nazanin" panose="00000400000000000000" pitchFamily="2" charset="-78"/>
              </a:rPr>
              <a:t>‌</a:t>
            </a:r>
            <a:r>
              <a:rPr lang="ar-SA" sz="2000" b="0" i="0">
                <a:solidFill>
                  <a:srgbClr val="000000"/>
                </a:solidFill>
                <a:effectLst/>
                <a:latin typeface="Gill Sans MT" panose="020B0502020104020203" pitchFamily="34" charset="0"/>
                <a:cs typeface="B Nazanin" panose="00000400000000000000" pitchFamily="2" charset="-78"/>
              </a:rPr>
              <a:t>ی استفاده از کلاس</a:t>
            </a:r>
            <a:r>
              <a:rPr lang="fa-IR" sz="2000" b="0" i="0">
                <a:solidFill>
                  <a:srgbClr val="000000"/>
                </a:solidFill>
                <a:effectLst/>
                <a:latin typeface="Gill Sans MT" panose="020B0502020104020203" pitchFamily="34" charset="0"/>
                <a:cs typeface="B Nazanin" panose="00000400000000000000" pitchFamily="2" charset="-78"/>
              </a:rPr>
              <a:t>‌</a:t>
            </a:r>
            <a:r>
              <a:rPr lang="ar-SA" sz="2000" b="0" i="0">
                <a:solidFill>
                  <a:srgbClr val="000000"/>
                </a:solidFill>
                <a:effectLst/>
                <a:latin typeface="Gill Sans MT" panose="020B0502020104020203" pitchFamily="34" charset="0"/>
                <a:cs typeface="B Nazanin" panose="00000400000000000000" pitchFamily="2" charset="-78"/>
              </a:rPr>
              <a:t>ها و متدهای نوشته</a:t>
            </a:r>
            <a:r>
              <a:rPr lang="fa-IR" sz="2000" b="0" i="0">
                <a:solidFill>
                  <a:srgbClr val="000000"/>
                </a:solidFill>
                <a:effectLst/>
                <a:latin typeface="Gill Sans MT" panose="020B0502020104020203" pitchFamily="34" charset="0"/>
                <a:cs typeface="B Nazanin" panose="00000400000000000000" pitchFamily="2" charset="-78"/>
              </a:rPr>
              <a:t>‌</a:t>
            </a:r>
            <a:r>
              <a:rPr lang="ar-SA" sz="2000" b="0" i="0">
                <a:solidFill>
                  <a:srgbClr val="000000"/>
                </a:solidFill>
                <a:effectLst/>
                <a:latin typeface="Gill Sans MT" panose="020B0502020104020203" pitchFamily="34" charset="0"/>
                <a:cs typeface="B Nazanin" panose="00000400000000000000" pitchFamily="2" charset="-78"/>
              </a:rPr>
              <a:t>شده توسط هر برنامه</a:t>
            </a:r>
            <a:r>
              <a:rPr lang="fa-IR" sz="2000" b="0" i="0">
                <a:solidFill>
                  <a:srgbClr val="000000"/>
                </a:solidFill>
                <a:effectLst/>
                <a:latin typeface="Gill Sans MT" panose="020B0502020104020203" pitchFamily="34" charset="0"/>
                <a:cs typeface="B Nazanin" panose="00000400000000000000" pitchFamily="2" charset="-78"/>
              </a:rPr>
              <a:t>‌</a:t>
            </a:r>
            <a:r>
              <a:rPr lang="ar-SA" sz="2000" b="0" i="0">
                <a:solidFill>
                  <a:srgbClr val="000000"/>
                </a:solidFill>
                <a:effectLst/>
                <a:latin typeface="Gill Sans MT" panose="020B0502020104020203" pitchFamily="34" charset="0"/>
                <a:cs typeface="B Nazanin" panose="00000400000000000000" pitchFamily="2" charset="-78"/>
              </a:rPr>
              <a:t>نویس به دیگران وجود داشته باشد</a:t>
            </a:r>
            <a:r>
              <a:rPr lang="fa-IR" sz="2000">
                <a:latin typeface="Gill Sans MT" panose="020B0502020104020203" pitchFamily="34" charset="0"/>
                <a:cs typeface="B Nazanin" panose="00000400000000000000" pitchFamily="2" charset="-78"/>
              </a:rPr>
              <a:t> که نحوه</a:t>
            </a:r>
            <a:r>
              <a:rPr lang="ar-SA" sz="2000" b="0" i="0">
                <a:solidFill>
                  <a:srgbClr val="000000"/>
                </a:solidFill>
                <a:effectLst/>
                <a:latin typeface="Gill Sans MT" panose="020B0502020104020203" pitchFamily="34" charset="0"/>
                <a:cs typeface="B Nazanin" panose="00000400000000000000" pitchFamily="2" charset="-78"/>
              </a:rPr>
              <a:t> استفاده</a:t>
            </a:r>
            <a:r>
              <a:rPr lang="fa-IR" sz="2000" b="0" i="0">
                <a:solidFill>
                  <a:srgbClr val="000000"/>
                </a:solidFill>
                <a:effectLst/>
                <a:latin typeface="Gill Sans MT" panose="020B0502020104020203" pitchFamily="34" charset="0"/>
                <a:cs typeface="B Nazanin" panose="00000400000000000000" pitchFamily="2" charset="-78"/>
              </a:rPr>
              <a:t>‌</a:t>
            </a:r>
            <a:r>
              <a:rPr lang="ar-SA" sz="2000" b="0" i="0">
                <a:solidFill>
                  <a:srgbClr val="000000"/>
                </a:solidFill>
                <a:effectLst/>
                <a:latin typeface="Gill Sans MT" panose="020B0502020104020203" pitchFamily="34" charset="0"/>
                <a:cs typeface="B Nazanin" panose="00000400000000000000" pitchFamily="2" charset="-78"/>
              </a:rPr>
              <a:t> </a:t>
            </a:r>
            <a:r>
              <a:rPr lang="fa-IR" sz="2000" b="0" i="0">
                <a:solidFill>
                  <a:srgbClr val="000000"/>
                </a:solidFill>
                <a:effectLst/>
                <a:latin typeface="Gill Sans MT" panose="020B0502020104020203" pitchFamily="34" charset="0"/>
                <a:cs typeface="B Nazanin" panose="00000400000000000000" pitchFamily="2" charset="-78"/>
              </a:rPr>
              <a:t>از</a:t>
            </a:r>
            <a:r>
              <a:rPr lang="ar-SA" sz="2000" b="0" i="0">
                <a:solidFill>
                  <a:srgbClr val="000000"/>
                </a:solidFill>
                <a:effectLst/>
                <a:latin typeface="Gill Sans MT" panose="020B0502020104020203" pitchFamily="34" charset="0"/>
                <a:cs typeface="B Nazanin" panose="00000400000000000000" pitchFamily="2" charset="-78"/>
              </a:rPr>
              <a:t> آن</a:t>
            </a:r>
            <a:r>
              <a:rPr lang="fa-IR" sz="2000" b="0" i="0">
                <a:solidFill>
                  <a:srgbClr val="000000"/>
                </a:solidFill>
                <a:effectLst/>
                <a:latin typeface="Gill Sans MT" panose="020B0502020104020203" pitchFamily="34" charset="0"/>
                <a:cs typeface="B Nazanin" panose="00000400000000000000" pitchFamily="2" charset="-78"/>
              </a:rPr>
              <a:t>‌ها</a:t>
            </a:r>
            <a:r>
              <a:rPr lang="ar-SA" sz="2000" b="0" i="0">
                <a:solidFill>
                  <a:srgbClr val="000000"/>
                </a:solidFill>
                <a:effectLst/>
                <a:latin typeface="Gill Sans MT" panose="020B0502020104020203" pitchFamily="34" charset="0"/>
                <a:cs typeface="B Nazanin" panose="00000400000000000000" pitchFamily="2" charset="-78"/>
              </a:rPr>
              <a:t> </a:t>
            </a:r>
            <a:r>
              <a:rPr lang="fa-IR" sz="2000" b="0" i="0">
                <a:solidFill>
                  <a:srgbClr val="000000"/>
                </a:solidFill>
                <a:effectLst/>
                <a:latin typeface="Gill Sans MT" panose="020B0502020104020203" pitchFamily="34" charset="0"/>
                <a:cs typeface="B Nazanin" panose="00000400000000000000" pitchFamily="2" charset="-78"/>
              </a:rPr>
              <a:t>را</a:t>
            </a:r>
            <a:r>
              <a:rPr lang="ar-SA" sz="2000" b="0" i="0">
                <a:solidFill>
                  <a:srgbClr val="000000"/>
                </a:solidFill>
                <a:effectLst/>
                <a:latin typeface="Gill Sans MT" panose="020B0502020104020203" pitchFamily="34" charset="0"/>
                <a:cs typeface="B Nazanin" panose="00000400000000000000" pitchFamily="2" charset="-78"/>
              </a:rPr>
              <a:t> به </a:t>
            </a:r>
            <a:r>
              <a:rPr lang="fa-IR" sz="2000" b="0" i="0">
                <a:solidFill>
                  <a:srgbClr val="000000"/>
                </a:solidFill>
                <a:effectLst/>
                <a:latin typeface="Gill Sans MT" panose="020B0502020104020203" pitchFamily="34" charset="0"/>
                <a:cs typeface="B Nazanin" panose="00000400000000000000" pitchFamily="2" charset="-78"/>
              </a:rPr>
              <a:t>طو</a:t>
            </a:r>
            <a:r>
              <a:rPr lang="fa-IR" sz="2000">
                <a:latin typeface="Gill Sans MT" panose="020B0502020104020203" pitchFamily="34" charset="0"/>
                <a:cs typeface="B Nazanin" panose="00000400000000000000" pitchFamily="2" charset="-78"/>
              </a:rPr>
              <a:t>ر</a:t>
            </a:r>
            <a:r>
              <a:rPr lang="ar-SA" sz="2000" b="0" i="0">
                <a:solidFill>
                  <a:srgbClr val="000000"/>
                </a:solidFill>
                <a:effectLst/>
                <a:latin typeface="Gill Sans MT" panose="020B0502020104020203" pitchFamily="34" charset="0"/>
                <a:cs typeface="B Nazanin" panose="00000400000000000000" pitchFamily="2" charset="-78"/>
              </a:rPr>
              <a:t>ی مشخص </a:t>
            </a:r>
            <a:r>
              <a:rPr lang="fa-IR" sz="2000" b="0" i="0">
                <a:solidFill>
                  <a:srgbClr val="000000"/>
                </a:solidFill>
                <a:effectLst/>
                <a:latin typeface="Gill Sans MT" panose="020B0502020104020203" pitchFamily="34" charset="0"/>
                <a:cs typeface="B Nazanin" panose="00000400000000000000" pitchFamily="2" charset="-78"/>
              </a:rPr>
              <a:t>کند</a:t>
            </a:r>
            <a:r>
              <a:rPr lang="ar-SA" sz="2000" b="0" i="0">
                <a:solidFill>
                  <a:srgbClr val="000000"/>
                </a:solidFill>
                <a:effectLst/>
                <a:latin typeface="Gill Sans MT" panose="020B0502020104020203" pitchFamily="34" charset="0"/>
                <a:cs typeface="B Nazanin" panose="00000400000000000000" pitchFamily="2" charset="-78"/>
              </a:rPr>
              <a:t> که بدون نیاز به اطلاع از جزئیات و نحوه</a:t>
            </a:r>
            <a:r>
              <a:rPr lang="fa-IR" sz="2000" b="0" i="0">
                <a:solidFill>
                  <a:srgbClr val="000000"/>
                </a:solidFill>
                <a:effectLst/>
                <a:latin typeface="Gill Sans MT" panose="020B0502020104020203" pitchFamily="34" charset="0"/>
                <a:cs typeface="B Nazanin" panose="00000400000000000000" pitchFamily="2" charset="-78"/>
              </a:rPr>
              <a:t>‌</a:t>
            </a:r>
            <a:r>
              <a:rPr lang="ar-SA" sz="2000" b="0" i="0">
                <a:solidFill>
                  <a:srgbClr val="000000"/>
                </a:solidFill>
                <a:effectLst/>
                <a:latin typeface="Gill Sans MT" panose="020B0502020104020203" pitchFamily="34" charset="0"/>
                <a:cs typeface="B Nazanin" panose="00000400000000000000" pitchFamily="2" charset="-78"/>
              </a:rPr>
              <a:t>ی پیاده</a:t>
            </a:r>
            <a:r>
              <a:rPr lang="fa-IR" sz="2000" b="0" i="0">
                <a:solidFill>
                  <a:srgbClr val="000000"/>
                </a:solidFill>
                <a:effectLst/>
                <a:latin typeface="Gill Sans MT" panose="020B0502020104020203" pitchFamily="34" charset="0"/>
                <a:cs typeface="B Nazanin" panose="00000400000000000000" pitchFamily="2" charset="-78"/>
              </a:rPr>
              <a:t>‌</a:t>
            </a:r>
            <a:r>
              <a:rPr lang="ar-SA" sz="2000" b="0" i="0">
                <a:solidFill>
                  <a:srgbClr val="000000"/>
                </a:solidFill>
                <a:effectLst/>
                <a:latin typeface="Gill Sans MT" panose="020B0502020104020203" pitchFamily="34" charset="0"/>
                <a:cs typeface="B Nazanin" panose="00000400000000000000" pitchFamily="2" charset="-78"/>
              </a:rPr>
              <a:t>سازی، بتوان به سادگی از آنها در کاربردهای مختلف استفاده کرد.</a:t>
            </a:r>
            <a:r>
              <a:rPr lang="ar-SA" sz="2000">
                <a:latin typeface="Gill Sans MT" panose="020B0502020104020203" pitchFamily="34" charset="0"/>
                <a:cs typeface="B Nazanin" panose="00000400000000000000" pitchFamily="2" charset="-78"/>
              </a:rPr>
              <a:t> </a:t>
            </a:r>
            <a:endParaRPr lang="en-US" sz="2000">
              <a:latin typeface="Gill Sans MT" panose="020B0502020104020203" pitchFamily="34" charset="0"/>
              <a:cs typeface="B Nazanin" panose="00000400000000000000" pitchFamily="2" charset="-78"/>
            </a:endParaRPr>
          </a:p>
          <a:p>
            <a:pPr algn="r" rtl="1">
              <a:lnSpc>
                <a:spcPts val="3500"/>
              </a:lnSpc>
            </a:pPr>
            <a:br>
              <a:rPr lang="ar-SA" sz="2000">
                <a:latin typeface="Gill Sans MT" panose="020B0502020104020203" pitchFamily="34" charset="0"/>
                <a:cs typeface="B Nazanin" panose="00000400000000000000" pitchFamily="2" charset="-78"/>
              </a:rPr>
            </a:br>
            <a:r>
              <a:rPr lang="ar-SA" sz="2000" b="0" i="0">
                <a:solidFill>
                  <a:srgbClr val="000000"/>
                </a:solidFill>
                <a:effectLst/>
                <a:latin typeface="Gill Sans MT" panose="020B0502020104020203" pitchFamily="34" charset="0"/>
                <a:cs typeface="B Nazanin" panose="00000400000000000000" pitchFamily="2" charset="-78"/>
              </a:rPr>
              <a:t> این عمل توسط مستندسازی کدها </a:t>
            </a:r>
            <a:r>
              <a:rPr lang="fa-IR" sz="2000" b="0" i="0">
                <a:solidFill>
                  <a:srgbClr val="000000"/>
                </a:solidFill>
                <a:effectLst/>
                <a:latin typeface="Gill Sans MT" panose="020B0502020104020203" pitchFamily="34" charset="0"/>
                <a:cs typeface="B Nazanin" panose="00000400000000000000" pitchFamily="2" charset="-78"/>
              </a:rPr>
              <a:t>(</a:t>
            </a:r>
            <a:r>
              <a:rPr lang="en-US" sz="2000" b="0" i="0">
                <a:solidFill>
                  <a:srgbClr val="000000"/>
                </a:solidFill>
                <a:effectLst/>
                <a:latin typeface="Gill Sans MT" panose="020B0502020104020203" pitchFamily="34" charset="0"/>
                <a:cs typeface="B Nazanin" panose="00000400000000000000" pitchFamily="2" charset="-78"/>
              </a:rPr>
              <a:t>Documentation</a:t>
            </a:r>
            <a:r>
              <a:rPr lang="fa-IR" sz="2000" b="0" i="0">
                <a:solidFill>
                  <a:srgbClr val="000000"/>
                </a:solidFill>
                <a:effectLst/>
                <a:latin typeface="Gill Sans MT" panose="020B0502020104020203" pitchFamily="34" charset="0"/>
                <a:cs typeface="B Nazanin" panose="00000400000000000000" pitchFamily="2" charset="-78"/>
              </a:rPr>
              <a:t>) </a:t>
            </a:r>
            <a:r>
              <a:rPr lang="ar-SA" sz="2000" b="0" i="0">
                <a:solidFill>
                  <a:srgbClr val="000000"/>
                </a:solidFill>
                <a:effectLst/>
                <a:latin typeface="Gill Sans MT" panose="020B0502020104020203" pitchFamily="34" charset="0"/>
                <a:cs typeface="B Nazanin" panose="00000400000000000000" pitchFamily="2" charset="-78"/>
              </a:rPr>
              <a:t>انجام می</a:t>
            </a:r>
            <a:r>
              <a:rPr lang="fa-IR" sz="2000" b="0" i="0">
                <a:solidFill>
                  <a:srgbClr val="000000"/>
                </a:solidFill>
                <a:effectLst/>
                <a:latin typeface="Gill Sans MT" panose="020B0502020104020203" pitchFamily="34" charset="0"/>
                <a:cs typeface="B Nazanin" panose="00000400000000000000" pitchFamily="2" charset="-78"/>
              </a:rPr>
              <a:t>‌</a:t>
            </a:r>
            <a:r>
              <a:rPr lang="ar-SA" sz="2000" b="0" i="0">
                <a:solidFill>
                  <a:srgbClr val="000000"/>
                </a:solidFill>
                <a:effectLst/>
                <a:latin typeface="Gill Sans MT" panose="020B0502020104020203" pitchFamily="34" charset="0"/>
                <a:cs typeface="B Nazanin" panose="00000400000000000000" pitchFamily="2" charset="-78"/>
              </a:rPr>
              <a:t>شود</a:t>
            </a:r>
            <a:r>
              <a:rPr lang="fa-IR" sz="2000" b="0" i="0">
                <a:solidFill>
                  <a:srgbClr val="000000"/>
                </a:solidFill>
                <a:effectLst/>
                <a:latin typeface="Gill Sans MT" panose="020B0502020104020203" pitchFamily="34" charset="0"/>
                <a:cs typeface="B Nazanin" panose="00000400000000000000" pitchFamily="2" charset="-78"/>
              </a:rPr>
              <a:t>.</a:t>
            </a:r>
            <a:r>
              <a:rPr lang="ar-SA" sz="2000">
                <a:latin typeface="Gill Sans MT" panose="020B0502020104020203" pitchFamily="34" charset="0"/>
                <a:cs typeface="B Nazanin" panose="00000400000000000000" pitchFamily="2" charset="-78"/>
              </a:rPr>
              <a:t> </a:t>
            </a:r>
            <a:br>
              <a:rPr lang="ar-SA" sz="2000">
                <a:latin typeface="Gill Sans MT" panose="020B0502020104020203" pitchFamily="34" charset="0"/>
                <a:cs typeface="B Nazanin" panose="00000400000000000000" pitchFamily="2" charset="-78"/>
              </a:rPr>
            </a:br>
            <a:endParaRPr lang="en-US" sz="2000">
              <a:latin typeface="Gill Sans MT" panose="020B0502020104020203" pitchFamily="34" charset="0"/>
              <a:cs typeface="B Nazanin" panose="00000400000000000000" pitchFamily="2" charset="-78"/>
            </a:endParaRPr>
          </a:p>
        </p:txBody>
      </p:sp>
    </p:spTree>
    <p:extLst>
      <p:ext uri="{BB962C8B-B14F-4D97-AF65-F5344CB8AC3E}">
        <p14:creationId xmlns:p14="http://schemas.microsoft.com/office/powerpoint/2010/main" val="3259422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57"/>
        <p:cNvGrpSpPr/>
        <p:nvPr/>
      </p:nvGrpSpPr>
      <p:grpSpPr>
        <a:xfrm>
          <a:off x="0" y="0"/>
          <a:ext cx="0" cy="0"/>
          <a:chOff x="0" y="0"/>
          <a:chExt cx="0" cy="0"/>
        </a:xfrm>
      </p:grpSpPr>
      <p:sp>
        <p:nvSpPr>
          <p:cNvPr id="1458" name="Google Shape;1458;p36"/>
          <p:cNvSpPr txBox="1">
            <a:spLocks noGrp="1"/>
          </p:cNvSpPr>
          <p:nvPr>
            <p:ph type="title"/>
          </p:nvPr>
        </p:nvSpPr>
        <p:spPr>
          <a:xfrm>
            <a:off x="1172800" y="158677"/>
            <a:ext cx="6345600" cy="572698"/>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r>
              <a:rPr lang="fa-IR" sz="2800">
                <a:solidFill>
                  <a:srgbClr val="C39113"/>
                </a:solidFill>
                <a:cs typeface="B Roya" panose="00000400000000000000" pitchFamily="2" charset="-78"/>
              </a:rPr>
              <a:t>مقدمه</a:t>
            </a:r>
            <a:endParaRPr>
              <a:solidFill>
                <a:srgbClr val="C39113"/>
              </a:solidFill>
              <a:cs typeface="B Roya" panose="00000400000000000000" pitchFamily="2" charset="-78"/>
            </a:endParaRPr>
          </a:p>
        </p:txBody>
      </p:sp>
      <p:sp>
        <p:nvSpPr>
          <p:cNvPr id="1459" name="Google Shape;1459;p36"/>
          <p:cNvSpPr txBox="1">
            <a:spLocks noGrp="1"/>
          </p:cNvSpPr>
          <p:nvPr>
            <p:ph type="body" idx="1"/>
          </p:nvPr>
        </p:nvSpPr>
        <p:spPr>
          <a:xfrm>
            <a:off x="393700" y="1054100"/>
            <a:ext cx="7124700" cy="35433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r>
              <a:rPr lang="fa-IR" sz="2000">
                <a:solidFill>
                  <a:schemeClr val="dk1"/>
                </a:solidFill>
                <a:latin typeface="Gill Sans MT" panose="020B0502020104020203" pitchFamily="34" charset="0"/>
                <a:cs typeface="B Nazanin" panose="00000400000000000000" pitchFamily="2" charset="-78"/>
              </a:rPr>
              <a:t>در جلسات گذشته با برنامه نویسی شیء گرا (</a:t>
            </a:r>
            <a:r>
              <a:rPr lang="en-US" sz="2000">
                <a:solidFill>
                  <a:schemeClr val="dk1"/>
                </a:solidFill>
                <a:latin typeface="Gill Sans MT" panose="020B0502020104020203" pitchFamily="34" charset="0"/>
                <a:cs typeface="B Nazanin" panose="00000400000000000000" pitchFamily="2" charset="-78"/>
              </a:rPr>
              <a:t>OOP</a:t>
            </a:r>
            <a:r>
              <a:rPr lang="fa-IR" sz="2000">
                <a:solidFill>
                  <a:schemeClr val="dk1"/>
                </a:solidFill>
                <a:latin typeface="Gill Sans MT" panose="020B0502020104020203" pitchFamily="34" charset="0"/>
                <a:cs typeface="B Nazanin" panose="00000400000000000000" pitchFamily="2" charset="-78"/>
              </a:rPr>
              <a:t>) و برخی اجزا ابتدایی آن مانند </a:t>
            </a:r>
            <a:r>
              <a:rPr lang="en-GB" sz="2000">
                <a:solidFill>
                  <a:schemeClr val="dk1"/>
                </a:solidFill>
                <a:latin typeface="Gill Sans MT" panose="020B0502020104020203" pitchFamily="34" charset="0"/>
                <a:cs typeface="B Nazanin" panose="00000400000000000000" pitchFamily="2" charset="-78"/>
              </a:rPr>
              <a:t>Object، Class، Constructor، getter</a:t>
            </a:r>
            <a:r>
              <a:rPr lang="fa-IR" sz="2000">
                <a:solidFill>
                  <a:schemeClr val="dk1"/>
                </a:solidFill>
                <a:latin typeface="Gill Sans MT" panose="020B0502020104020203" pitchFamily="34" charset="0"/>
                <a:cs typeface="B Nazanin" panose="00000400000000000000" pitchFamily="2" charset="-78"/>
              </a:rPr>
              <a:t> و</a:t>
            </a:r>
            <a:r>
              <a:rPr lang="en-GB" sz="2000">
                <a:solidFill>
                  <a:schemeClr val="dk1"/>
                </a:solidFill>
                <a:latin typeface="Gill Sans MT" panose="020B0502020104020203" pitchFamily="34" charset="0"/>
                <a:cs typeface="B Nazanin" panose="00000400000000000000" pitchFamily="2" charset="-78"/>
              </a:rPr>
              <a:t>setter</a:t>
            </a:r>
            <a:r>
              <a:rPr lang="fa-IR" sz="2000">
                <a:solidFill>
                  <a:schemeClr val="dk1"/>
                </a:solidFill>
                <a:latin typeface="Gill Sans MT" panose="020B0502020104020203" pitchFamily="34" charset="0"/>
                <a:cs typeface="B Nazanin" panose="00000400000000000000" pitchFamily="2" charset="-78"/>
              </a:rPr>
              <a:t> و همچنین برخی مفاهیم مهم مانند کپسوله سازی آشنا شدیم.</a:t>
            </a:r>
          </a:p>
          <a:p>
            <a:pPr marL="0" lvl="0" indent="0" algn="r" rtl="1">
              <a:spcBef>
                <a:spcPts val="0"/>
              </a:spcBef>
              <a:spcAft>
                <a:spcPts val="0"/>
              </a:spcAft>
              <a:buNone/>
            </a:pPr>
            <a:endParaRPr lang="fa-IR" sz="2000">
              <a:solidFill>
                <a:schemeClr val="dk1"/>
              </a:solidFill>
              <a:latin typeface="Gill Sans MT" panose="020B0502020104020203" pitchFamily="34" charset="0"/>
              <a:cs typeface="B Nazanin" panose="00000400000000000000" pitchFamily="2" charset="-78"/>
            </a:endParaRPr>
          </a:p>
          <a:p>
            <a:pPr marL="0" lvl="0" indent="0" algn="r" rtl="1">
              <a:spcBef>
                <a:spcPts val="0"/>
              </a:spcBef>
              <a:spcAft>
                <a:spcPts val="0"/>
              </a:spcAft>
              <a:buNone/>
            </a:pPr>
            <a:r>
              <a:rPr lang="fa-IR" sz="2000">
                <a:solidFill>
                  <a:schemeClr val="dk1"/>
                </a:solidFill>
                <a:latin typeface="Gill Sans MT" panose="020B0502020104020203" pitchFamily="34" charset="0"/>
                <a:cs typeface="B Nazanin" panose="00000400000000000000" pitchFamily="2" charset="-78"/>
              </a:rPr>
              <a:t>در این جلسه ابتدا با مفهوم مهم و پر کاربرد دیگری به نام</a:t>
            </a:r>
            <a:r>
              <a:rPr lang="en-US" sz="2000">
                <a:solidFill>
                  <a:schemeClr val="dk1"/>
                </a:solidFill>
                <a:latin typeface="Gill Sans MT" panose="020B0502020104020203" pitchFamily="34" charset="0"/>
                <a:cs typeface="B Nazanin" panose="00000400000000000000" pitchFamily="2" charset="-78"/>
              </a:rPr>
              <a:t> </a:t>
            </a:r>
            <a:r>
              <a:rPr lang="en-GB" sz="2000">
                <a:solidFill>
                  <a:schemeClr val="dk1"/>
                </a:solidFill>
                <a:latin typeface="Gill Sans MT" panose="020B0502020104020203" pitchFamily="34" charset="0"/>
                <a:cs typeface="B Nazanin" panose="00000400000000000000" pitchFamily="2" charset="-78"/>
              </a:rPr>
              <a:t>Object Composition </a:t>
            </a:r>
            <a:r>
              <a:rPr lang="fa-IR" sz="2000">
                <a:solidFill>
                  <a:schemeClr val="dk1"/>
                </a:solidFill>
                <a:latin typeface="Gill Sans MT" panose="020B0502020104020203" pitchFamily="34" charset="0"/>
                <a:cs typeface="B Nazanin" panose="00000400000000000000" pitchFamily="2" charset="-78"/>
              </a:rPr>
              <a:t>آشنا خواهیم شد و نمونه ای از کاربرد آن را خواهیم دید.</a:t>
            </a:r>
          </a:p>
          <a:p>
            <a:pPr marL="0" lvl="0" indent="0" algn="r" rtl="1">
              <a:spcBef>
                <a:spcPts val="0"/>
              </a:spcBef>
              <a:spcAft>
                <a:spcPts val="0"/>
              </a:spcAft>
              <a:buNone/>
            </a:pPr>
            <a:endParaRPr lang="fa-IR" sz="2000">
              <a:solidFill>
                <a:schemeClr val="dk1"/>
              </a:solidFill>
              <a:latin typeface="Gill Sans MT" panose="020B0502020104020203" pitchFamily="34" charset="0"/>
              <a:cs typeface="B Nazanin" panose="00000400000000000000" pitchFamily="2" charset="-78"/>
            </a:endParaRPr>
          </a:p>
          <a:p>
            <a:pPr marL="0" lvl="0" indent="0" algn="r" rtl="1">
              <a:spcBef>
                <a:spcPts val="0"/>
              </a:spcBef>
              <a:spcAft>
                <a:spcPts val="0"/>
              </a:spcAft>
              <a:buNone/>
            </a:pPr>
            <a:r>
              <a:rPr lang="fa-IR" sz="2000">
                <a:solidFill>
                  <a:schemeClr val="dk1"/>
                </a:solidFill>
                <a:latin typeface="Gill Sans MT" panose="020B0502020104020203" pitchFamily="34" charset="0"/>
                <a:cs typeface="B Nazanin" panose="00000400000000000000" pitchFamily="2" charset="-78"/>
              </a:rPr>
              <a:t>در ادامه با ساختار رشته ها در زبان جاوا آشنا شده و به بررسی برخی </a:t>
            </a:r>
            <a:r>
              <a:rPr lang="en-GB" sz="2000">
                <a:solidFill>
                  <a:schemeClr val="dk1"/>
                </a:solidFill>
                <a:latin typeface="Gill Sans MT" panose="020B0502020104020203" pitchFamily="34" charset="0"/>
                <a:cs typeface="B Nazanin" panose="00000400000000000000" pitchFamily="2" charset="-78"/>
              </a:rPr>
              <a:t>method </a:t>
            </a:r>
            <a:r>
              <a:rPr lang="fa-IR" sz="2000">
                <a:solidFill>
                  <a:schemeClr val="dk1"/>
                </a:solidFill>
                <a:latin typeface="Gill Sans MT" panose="020B0502020104020203" pitchFamily="34" charset="0"/>
                <a:cs typeface="B Nazanin" panose="00000400000000000000" pitchFamily="2" charset="-78"/>
              </a:rPr>
              <a:t> های مهم آن ها خواهیم پرداخت.</a:t>
            </a:r>
          </a:p>
          <a:p>
            <a:pPr marL="0" lvl="0" indent="0" algn="r" rtl="1">
              <a:spcBef>
                <a:spcPts val="0"/>
              </a:spcBef>
              <a:spcAft>
                <a:spcPts val="0"/>
              </a:spcAft>
              <a:buNone/>
            </a:pPr>
            <a:endParaRPr lang="fa-IR" sz="2000">
              <a:solidFill>
                <a:schemeClr val="dk1"/>
              </a:solidFill>
              <a:latin typeface="Gill Sans MT" panose="020B0502020104020203" pitchFamily="34" charset="0"/>
              <a:cs typeface="B Nazanin" panose="00000400000000000000" pitchFamily="2" charset="-78"/>
            </a:endParaRPr>
          </a:p>
          <a:p>
            <a:pPr marL="0" lvl="0" indent="0" algn="r" rtl="1">
              <a:spcBef>
                <a:spcPts val="0"/>
              </a:spcBef>
              <a:spcAft>
                <a:spcPts val="0"/>
              </a:spcAft>
              <a:buNone/>
            </a:pPr>
            <a:r>
              <a:rPr lang="fa-IR" sz="2000">
                <a:solidFill>
                  <a:schemeClr val="dk1"/>
                </a:solidFill>
                <a:latin typeface="Gill Sans MT" panose="020B0502020104020203" pitchFamily="34" charset="0"/>
                <a:cs typeface="B Nazanin" panose="00000400000000000000" pitchFamily="2" charset="-78"/>
              </a:rPr>
              <a:t>و در آخر طریقه مستند سازی کد از طریق</a:t>
            </a:r>
            <a:r>
              <a:rPr lang="en-GB" sz="2000">
                <a:solidFill>
                  <a:schemeClr val="dk1"/>
                </a:solidFill>
                <a:latin typeface="Gill Sans MT" panose="020B0502020104020203" pitchFamily="34" charset="0"/>
                <a:cs typeface="B Nazanin" panose="00000400000000000000" pitchFamily="2" charset="-78"/>
              </a:rPr>
              <a:t>javadoc </a:t>
            </a:r>
            <a:r>
              <a:rPr lang="fa-IR" sz="2000">
                <a:solidFill>
                  <a:schemeClr val="dk1"/>
                </a:solidFill>
                <a:latin typeface="Gill Sans MT" panose="020B0502020104020203" pitchFamily="34" charset="0"/>
                <a:cs typeface="B Nazanin" panose="00000400000000000000" pitchFamily="2" charset="-78"/>
              </a:rPr>
              <a:t> را خواهیم دید.</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666">
          <a:extLst>
            <a:ext uri="{FF2B5EF4-FFF2-40B4-BE49-F238E27FC236}">
              <a16:creationId xmlns:a16="http://schemas.microsoft.com/office/drawing/2014/main" id="{FF5ADA4E-FD55-682C-21D3-A63FF8CA1BB8}"/>
            </a:ext>
          </a:extLst>
        </p:cNvPr>
        <p:cNvGrpSpPr/>
        <p:nvPr/>
      </p:nvGrpSpPr>
      <p:grpSpPr>
        <a:xfrm>
          <a:off x="0" y="0"/>
          <a:ext cx="0" cy="0"/>
          <a:chOff x="0" y="0"/>
          <a:chExt cx="0" cy="0"/>
        </a:xfrm>
      </p:grpSpPr>
      <p:sp>
        <p:nvSpPr>
          <p:cNvPr id="2" name="Google Shape;1735;p43">
            <a:extLst>
              <a:ext uri="{FF2B5EF4-FFF2-40B4-BE49-F238E27FC236}">
                <a16:creationId xmlns:a16="http://schemas.microsoft.com/office/drawing/2014/main" id="{ECCED451-FE07-DF63-E53B-E0B7B897568A}"/>
              </a:ext>
            </a:extLst>
          </p:cNvPr>
          <p:cNvSpPr txBox="1">
            <a:spLocks/>
          </p:cNvSpPr>
          <p:nvPr/>
        </p:nvSpPr>
        <p:spPr>
          <a:xfrm>
            <a:off x="1046774" y="189300"/>
            <a:ext cx="7475433"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1pPr>
            <a:lvl2pPr marR="0" lvl="1"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2pPr>
            <a:lvl3pPr marR="0" lvl="2"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3pPr>
            <a:lvl4pPr marR="0" lvl="3"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4pPr>
            <a:lvl5pPr marR="0" lvl="4"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5pPr>
            <a:lvl6pPr marR="0" lvl="5"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6pPr>
            <a:lvl7pPr marR="0" lvl="6"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7pPr>
            <a:lvl8pPr marR="0" lvl="7"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8pPr>
            <a:lvl9pPr marR="0" lvl="8"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9pPr>
          </a:lstStyle>
          <a:p>
            <a:pPr algn="r" rtl="1"/>
            <a:r>
              <a:rPr lang="en-US" sz="2800">
                <a:solidFill>
                  <a:srgbClr val="C39113"/>
                </a:solidFill>
                <a:latin typeface="Gill Sans MT" panose="020B0502020104020203" pitchFamily="34" charset="0"/>
                <a:cs typeface="B Roya" panose="00000400000000000000" pitchFamily="2" charset="-78"/>
              </a:rPr>
              <a:t>Javadoc</a:t>
            </a:r>
            <a:endParaRPr lang="en-GB" sz="2800">
              <a:solidFill>
                <a:srgbClr val="C39113"/>
              </a:solidFill>
              <a:latin typeface="Gill Sans MT" panose="020B0502020104020203" pitchFamily="34" charset="0"/>
            </a:endParaRPr>
          </a:p>
        </p:txBody>
      </p:sp>
      <p:sp>
        <p:nvSpPr>
          <p:cNvPr id="3" name="TextBox 2">
            <a:extLst>
              <a:ext uri="{FF2B5EF4-FFF2-40B4-BE49-F238E27FC236}">
                <a16:creationId xmlns:a16="http://schemas.microsoft.com/office/drawing/2014/main" id="{1E28DC98-61F4-4D48-DF99-9BDE064C1DE7}"/>
              </a:ext>
            </a:extLst>
          </p:cNvPr>
          <p:cNvSpPr txBox="1"/>
          <p:nvPr/>
        </p:nvSpPr>
        <p:spPr>
          <a:xfrm>
            <a:off x="330200" y="950406"/>
            <a:ext cx="8192007" cy="3967753"/>
          </a:xfrm>
          <a:prstGeom prst="rect">
            <a:avLst/>
          </a:prstGeom>
          <a:noFill/>
        </p:spPr>
        <p:txBody>
          <a:bodyPr wrap="square" rtlCol="0">
            <a:spAutoFit/>
          </a:bodyPr>
          <a:lstStyle/>
          <a:p>
            <a:pPr algn="r" rtl="1">
              <a:lnSpc>
                <a:spcPts val="3500"/>
              </a:lnSpc>
            </a:pPr>
            <a:r>
              <a:rPr lang="ar-SA" sz="2000" b="0" i="0">
                <a:solidFill>
                  <a:srgbClr val="000000"/>
                </a:solidFill>
                <a:effectLst/>
                <a:latin typeface="Gill Sans MT" panose="020B0502020104020203" pitchFamily="34" charset="0"/>
                <a:cs typeface="B Nazanin" panose="00000400000000000000" pitchFamily="2" charset="-78"/>
              </a:rPr>
              <a:t>یکی از مهم</a:t>
            </a:r>
            <a:r>
              <a:rPr lang="fa-IR" sz="2000" b="0" i="0">
                <a:solidFill>
                  <a:srgbClr val="000000"/>
                </a:solidFill>
                <a:effectLst/>
                <a:latin typeface="Gill Sans MT" panose="020B0502020104020203" pitchFamily="34" charset="0"/>
                <a:cs typeface="B Nazanin" panose="00000400000000000000" pitchFamily="2" charset="-78"/>
              </a:rPr>
              <a:t>‌</a:t>
            </a:r>
            <a:r>
              <a:rPr lang="ar-SA" sz="2000" b="0" i="0">
                <a:solidFill>
                  <a:srgbClr val="000000"/>
                </a:solidFill>
                <a:effectLst/>
                <a:latin typeface="Gill Sans MT" panose="020B0502020104020203" pitchFamily="34" charset="0"/>
                <a:cs typeface="B Nazanin" panose="00000400000000000000" pitchFamily="2" charset="-78"/>
              </a:rPr>
              <a:t>ترین ابزارهای نگارش مستند</a:t>
            </a:r>
            <a:r>
              <a:rPr lang="fa-IR" sz="2000" b="0" i="0">
                <a:solidFill>
                  <a:srgbClr val="000000"/>
                </a:solidFill>
                <a:effectLst/>
                <a:latin typeface="Gill Sans MT" panose="020B0502020104020203" pitchFamily="34" charset="0"/>
                <a:cs typeface="B Nazanin" panose="00000400000000000000" pitchFamily="2" charset="-78"/>
              </a:rPr>
              <a:t>ات</a:t>
            </a:r>
            <a:r>
              <a:rPr lang="ar-SA" sz="2000" b="0" i="0">
                <a:solidFill>
                  <a:srgbClr val="000000"/>
                </a:solidFill>
                <a:effectLst/>
                <a:latin typeface="Gill Sans MT" panose="020B0502020104020203" pitchFamily="34" charset="0"/>
                <a:cs typeface="B Nazanin" panose="00000400000000000000" pitchFamily="2" charset="-78"/>
              </a:rPr>
              <a:t> در جاوا، جاواداک</a:t>
            </a:r>
            <a:r>
              <a:rPr lang="fa-IR" sz="2000">
                <a:latin typeface="Gill Sans MT" panose="020B0502020104020203" pitchFamily="34" charset="0"/>
                <a:cs typeface="B Nazanin" panose="00000400000000000000" pitchFamily="2" charset="-78"/>
              </a:rPr>
              <a:t> (</a:t>
            </a:r>
            <a:r>
              <a:rPr lang="en-US" sz="2000">
                <a:latin typeface="Gill Sans MT" panose="020B0502020104020203" pitchFamily="34" charset="0"/>
                <a:cs typeface="B Nazanin" panose="00000400000000000000" pitchFamily="2" charset="-78"/>
              </a:rPr>
              <a:t>javadoc</a:t>
            </a:r>
            <a:r>
              <a:rPr lang="fa-IR" sz="2000">
                <a:latin typeface="Gill Sans MT" panose="020B0502020104020203" pitchFamily="34" charset="0"/>
                <a:cs typeface="B Nazanin" panose="00000400000000000000" pitchFamily="2" charset="-78"/>
              </a:rPr>
              <a:t>)</a:t>
            </a:r>
            <a:r>
              <a:rPr lang="ar-SA" sz="2000" b="0" i="0">
                <a:solidFill>
                  <a:srgbClr val="000000"/>
                </a:solidFill>
                <a:effectLst/>
                <a:latin typeface="Gill Sans MT" panose="020B0502020104020203" pitchFamily="34" charset="0"/>
                <a:cs typeface="B Nazanin" panose="00000400000000000000" pitchFamily="2" charset="-78"/>
              </a:rPr>
              <a:t> اس</a:t>
            </a:r>
            <a:r>
              <a:rPr lang="fa-IR" sz="2000" b="0" i="0">
                <a:solidFill>
                  <a:srgbClr val="000000"/>
                </a:solidFill>
                <a:effectLst/>
                <a:latin typeface="Gill Sans MT" panose="020B0502020104020203" pitchFamily="34" charset="0"/>
                <a:cs typeface="B Nazanin" panose="00000400000000000000" pitchFamily="2" charset="-78"/>
              </a:rPr>
              <a:t>ت که</a:t>
            </a:r>
            <a:r>
              <a:rPr lang="ar-SA" sz="2000" b="0" i="0">
                <a:solidFill>
                  <a:srgbClr val="000000"/>
                </a:solidFill>
                <a:effectLst/>
                <a:latin typeface="Gill Sans MT" panose="020B0502020104020203" pitchFamily="34" charset="0"/>
                <a:cs typeface="B Nazanin" panose="00000400000000000000" pitchFamily="2" charset="-78"/>
              </a:rPr>
              <a:t> در </a:t>
            </a:r>
            <a:r>
              <a:rPr lang="en-GB" sz="2000" b="0" i="0">
                <a:solidFill>
                  <a:srgbClr val="000000"/>
                </a:solidFill>
                <a:effectLst/>
                <a:latin typeface="Gill Sans MT" panose="020B0502020104020203" pitchFamily="34" charset="0"/>
                <a:cs typeface="B Nazanin" panose="00000400000000000000" pitchFamily="2" charset="-78"/>
              </a:rPr>
              <a:t>JDK</a:t>
            </a:r>
            <a:r>
              <a:rPr lang="fa-IR" sz="2000" b="0" i="0">
                <a:solidFill>
                  <a:srgbClr val="000000"/>
                </a:solidFill>
                <a:effectLst/>
                <a:latin typeface="Gill Sans MT" panose="020B0502020104020203" pitchFamily="34" charset="0"/>
                <a:cs typeface="B Nazanin" panose="00000400000000000000" pitchFamily="2" charset="-78"/>
              </a:rPr>
              <a:t> </a:t>
            </a:r>
            <a:r>
              <a:rPr lang="ar-SA" sz="2000" b="0" i="0">
                <a:solidFill>
                  <a:srgbClr val="000000"/>
                </a:solidFill>
                <a:effectLst/>
                <a:latin typeface="Gill Sans MT" panose="020B0502020104020203" pitchFamily="34" charset="0"/>
                <a:cs typeface="B Nazanin" panose="00000400000000000000" pitchFamily="2" charset="-78"/>
              </a:rPr>
              <a:t>موجود است</a:t>
            </a:r>
            <a:r>
              <a:rPr lang="fa-IR" sz="2000" b="0" i="0">
                <a:solidFill>
                  <a:srgbClr val="000000"/>
                </a:solidFill>
                <a:effectLst/>
                <a:latin typeface="Gill Sans MT" panose="020B0502020104020203" pitchFamily="34" charset="0"/>
                <a:cs typeface="B Nazanin" panose="00000400000000000000" pitchFamily="2" charset="-78"/>
              </a:rPr>
              <a:t>. </a:t>
            </a:r>
          </a:p>
          <a:p>
            <a:pPr algn="r" rtl="1">
              <a:lnSpc>
                <a:spcPts val="3500"/>
              </a:lnSpc>
            </a:pPr>
            <a:r>
              <a:rPr lang="ar-SA" sz="2000" b="0" i="0">
                <a:solidFill>
                  <a:srgbClr val="000000"/>
                </a:solidFill>
                <a:effectLst/>
                <a:latin typeface="Gill Sans MT" panose="020B0502020104020203" pitchFamily="34" charset="0"/>
                <a:cs typeface="B Nazanin" panose="00000400000000000000" pitchFamily="2" charset="-78"/>
              </a:rPr>
              <a:t>این مستندات برای کتابخانه</a:t>
            </a:r>
            <a:r>
              <a:rPr lang="fa-IR" sz="2000" b="0" i="0">
                <a:solidFill>
                  <a:srgbClr val="000000"/>
                </a:solidFill>
                <a:effectLst/>
                <a:latin typeface="Gill Sans MT" panose="020B0502020104020203" pitchFamily="34" charset="0"/>
                <a:cs typeface="B Nazanin" panose="00000400000000000000" pitchFamily="2" charset="-78"/>
              </a:rPr>
              <a:t>‌</a:t>
            </a:r>
            <a:r>
              <a:rPr lang="ar-SA" sz="2000" b="0" i="0">
                <a:solidFill>
                  <a:srgbClr val="000000"/>
                </a:solidFill>
                <a:effectLst/>
                <a:latin typeface="Gill Sans MT" panose="020B0502020104020203" pitchFamily="34" charset="0"/>
                <a:cs typeface="B Nazanin" panose="00000400000000000000" pitchFamily="2" charset="-78"/>
              </a:rPr>
              <a:t>های معروف جاوا در اینترنت موجود است و درسایت</a:t>
            </a:r>
            <a:r>
              <a:rPr lang="fa-IR" sz="2000" b="0" i="0">
                <a:solidFill>
                  <a:srgbClr val="000000"/>
                </a:solidFill>
                <a:effectLst/>
                <a:latin typeface="Gill Sans MT" panose="020B0502020104020203" pitchFamily="34" charset="0"/>
                <a:cs typeface="B Nazanin" panose="00000400000000000000" pitchFamily="2" charset="-78"/>
              </a:rPr>
              <a:t>‌</a:t>
            </a:r>
            <a:r>
              <a:rPr lang="ar-SA" sz="2000" b="0" i="0">
                <a:solidFill>
                  <a:srgbClr val="000000"/>
                </a:solidFill>
                <a:effectLst/>
                <a:latin typeface="Gill Sans MT" panose="020B0502020104020203" pitchFamily="34" charset="0"/>
                <a:cs typeface="B Nazanin" panose="00000400000000000000" pitchFamily="2" charset="-78"/>
              </a:rPr>
              <a:t>هایی مانند سایت</a:t>
            </a:r>
            <a:r>
              <a:rPr lang="fa-IR" sz="2000" b="0" i="0">
                <a:solidFill>
                  <a:srgbClr val="000000"/>
                </a:solidFill>
                <a:effectLst/>
                <a:latin typeface="Gill Sans MT" panose="020B0502020104020203" pitchFamily="34" charset="0"/>
                <a:cs typeface="B Nazanin" panose="00000400000000000000" pitchFamily="2" charset="-78"/>
              </a:rPr>
              <a:t>‌</a:t>
            </a:r>
            <a:r>
              <a:rPr lang="ar-SA" sz="2000" b="0" i="0">
                <a:solidFill>
                  <a:srgbClr val="000000"/>
                </a:solidFill>
                <a:effectLst/>
                <a:latin typeface="Gill Sans MT" panose="020B0502020104020203" pitchFamily="34" charset="0"/>
                <a:cs typeface="B Nazanin" panose="00000400000000000000" pitchFamily="2" charset="-78"/>
              </a:rPr>
              <a:t>های زیر یافت می</a:t>
            </a:r>
            <a:r>
              <a:rPr lang="fa-IR" sz="2000" b="0" i="0">
                <a:solidFill>
                  <a:srgbClr val="000000"/>
                </a:solidFill>
                <a:effectLst/>
                <a:latin typeface="Gill Sans MT" panose="020B0502020104020203" pitchFamily="34" charset="0"/>
                <a:cs typeface="B Nazanin" panose="00000400000000000000" pitchFamily="2" charset="-78"/>
              </a:rPr>
              <a:t>‌</a:t>
            </a:r>
            <a:r>
              <a:rPr lang="ar-SA" sz="2000" b="0" i="0">
                <a:solidFill>
                  <a:srgbClr val="000000"/>
                </a:solidFill>
                <a:effectLst/>
                <a:latin typeface="Gill Sans MT" panose="020B0502020104020203" pitchFamily="34" charset="0"/>
                <a:cs typeface="B Nazanin" panose="00000400000000000000" pitchFamily="2" charset="-78"/>
              </a:rPr>
              <a:t>شوند</a:t>
            </a:r>
            <a:r>
              <a:rPr lang="fa-IR" sz="2000" b="0" i="0">
                <a:solidFill>
                  <a:srgbClr val="000000"/>
                </a:solidFill>
                <a:effectLst/>
                <a:latin typeface="Gill Sans MT" panose="020B0502020104020203" pitchFamily="34" charset="0"/>
                <a:cs typeface="B Nazanin" panose="00000400000000000000" pitchFamily="2" charset="-78"/>
              </a:rPr>
              <a:t>.</a:t>
            </a:r>
            <a:r>
              <a:rPr lang="ar-SA" sz="2000">
                <a:latin typeface="Gill Sans MT" panose="020B0502020104020203" pitchFamily="34" charset="0"/>
                <a:cs typeface="B Nazanin" panose="00000400000000000000" pitchFamily="2" charset="-78"/>
              </a:rPr>
              <a:t> </a:t>
            </a:r>
            <a:br>
              <a:rPr lang="ar-SA" sz="2000">
                <a:latin typeface="Gill Sans MT" panose="020B0502020104020203" pitchFamily="34" charset="0"/>
                <a:cs typeface="B Nazanin" panose="00000400000000000000" pitchFamily="2" charset="-78"/>
              </a:rPr>
            </a:br>
            <a:endParaRPr lang="fa-IR" sz="2000">
              <a:latin typeface="Gill Sans MT" panose="020B0502020104020203" pitchFamily="34" charset="0"/>
              <a:cs typeface="B Nazanin" panose="00000400000000000000" pitchFamily="2" charset="-78"/>
            </a:endParaRPr>
          </a:p>
          <a:p>
            <a:pPr>
              <a:buNone/>
            </a:pPr>
            <a:r>
              <a:rPr lang="en-GB" sz="1800" b="0" i="0">
                <a:solidFill>
                  <a:srgbClr val="000000"/>
                </a:solidFill>
                <a:effectLst/>
                <a:latin typeface="+mj-lt"/>
              </a:rPr>
              <a:t>•</a:t>
            </a:r>
            <a:r>
              <a:rPr lang="en-GB" sz="1800" b="0" i="0">
                <a:solidFill>
                  <a:srgbClr val="000000"/>
                </a:solidFill>
                <a:effectLst/>
                <a:latin typeface="+mj-lt"/>
                <a:hlinkClick r:id="rId3"/>
              </a:rPr>
              <a:t> </a:t>
            </a:r>
            <a:r>
              <a:rPr lang="en-GB" sz="1800" b="0" i="0">
                <a:solidFill>
                  <a:srgbClr val="1155CC"/>
                </a:solidFill>
                <a:effectLst/>
                <a:latin typeface="+mj-lt"/>
                <a:hlinkClick r:id="rId3"/>
              </a:rPr>
              <a:t>https://www.oracle.com</a:t>
            </a:r>
            <a:endParaRPr lang="en-GB" sz="1800" b="0" i="0">
              <a:solidFill>
                <a:srgbClr val="1155CC"/>
              </a:solidFill>
              <a:effectLst/>
              <a:latin typeface="+mj-lt"/>
            </a:endParaRPr>
          </a:p>
          <a:p>
            <a:pPr>
              <a:buNone/>
            </a:pPr>
            <a:r>
              <a:rPr lang="en-GB" sz="1800" b="0" i="0">
                <a:solidFill>
                  <a:srgbClr val="000000"/>
                </a:solidFill>
                <a:effectLst/>
                <a:latin typeface="+mj-lt"/>
              </a:rPr>
              <a:t>• </a:t>
            </a:r>
            <a:r>
              <a:rPr lang="en-GB" sz="1800" b="0" i="0">
                <a:solidFill>
                  <a:srgbClr val="1155CC"/>
                </a:solidFill>
                <a:effectLst/>
                <a:latin typeface="+mj-lt"/>
                <a:hlinkClick r:id="rId4"/>
              </a:rPr>
              <a:t>https://www.tutorialspoint.com/java</a:t>
            </a:r>
            <a:r>
              <a:rPr lang="en-GB" sz="2800">
                <a:latin typeface="+mj-lt"/>
                <a:hlinkClick r:id="rId4"/>
              </a:rPr>
              <a:t> </a:t>
            </a:r>
            <a:endParaRPr lang="fa-IR" sz="2800">
              <a:latin typeface="+mj-lt"/>
            </a:endParaRPr>
          </a:p>
          <a:p>
            <a:pPr algn="r" rtl="1">
              <a:buNone/>
            </a:pPr>
            <a:br>
              <a:rPr lang="ar-SA" sz="2000">
                <a:latin typeface="Gill Sans MT" panose="020B0502020104020203" pitchFamily="34" charset="0"/>
                <a:cs typeface="B Nazanin" panose="00000400000000000000" pitchFamily="2" charset="-78"/>
              </a:rPr>
            </a:br>
            <a:br>
              <a:rPr lang="en-GB" sz="2000">
                <a:latin typeface="Gill Sans MT" panose="020B0502020104020203" pitchFamily="34" charset="0"/>
                <a:cs typeface="B Nazanin" panose="00000400000000000000" pitchFamily="2" charset="-78"/>
              </a:rPr>
            </a:br>
            <a:endParaRPr lang="fa-IR" sz="2000">
              <a:latin typeface="Gill Sans MT" panose="020B0502020104020203" pitchFamily="34" charset="0"/>
              <a:cs typeface="B Nazanin" panose="00000400000000000000" pitchFamily="2" charset="-78"/>
            </a:endParaRPr>
          </a:p>
        </p:txBody>
      </p:sp>
    </p:spTree>
    <p:extLst>
      <p:ext uri="{BB962C8B-B14F-4D97-AF65-F5344CB8AC3E}">
        <p14:creationId xmlns:p14="http://schemas.microsoft.com/office/powerpoint/2010/main" val="2080645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666">
          <a:extLst>
            <a:ext uri="{FF2B5EF4-FFF2-40B4-BE49-F238E27FC236}">
              <a16:creationId xmlns:a16="http://schemas.microsoft.com/office/drawing/2014/main" id="{4BA9992C-3771-01A0-7555-AC94D6B0BB4C}"/>
            </a:ext>
          </a:extLst>
        </p:cNvPr>
        <p:cNvGrpSpPr/>
        <p:nvPr/>
      </p:nvGrpSpPr>
      <p:grpSpPr>
        <a:xfrm>
          <a:off x="0" y="0"/>
          <a:ext cx="0" cy="0"/>
          <a:chOff x="0" y="0"/>
          <a:chExt cx="0" cy="0"/>
        </a:xfrm>
      </p:grpSpPr>
      <p:sp>
        <p:nvSpPr>
          <p:cNvPr id="2" name="Google Shape;1735;p43">
            <a:extLst>
              <a:ext uri="{FF2B5EF4-FFF2-40B4-BE49-F238E27FC236}">
                <a16:creationId xmlns:a16="http://schemas.microsoft.com/office/drawing/2014/main" id="{FFC90A76-F84F-6670-E1F1-3E54791397C1}"/>
              </a:ext>
            </a:extLst>
          </p:cNvPr>
          <p:cNvSpPr txBox="1">
            <a:spLocks/>
          </p:cNvSpPr>
          <p:nvPr/>
        </p:nvSpPr>
        <p:spPr>
          <a:xfrm>
            <a:off x="1046774" y="189300"/>
            <a:ext cx="7475433"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1pPr>
            <a:lvl2pPr marR="0" lvl="1"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2pPr>
            <a:lvl3pPr marR="0" lvl="2"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3pPr>
            <a:lvl4pPr marR="0" lvl="3"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4pPr>
            <a:lvl5pPr marR="0" lvl="4"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5pPr>
            <a:lvl6pPr marR="0" lvl="5"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6pPr>
            <a:lvl7pPr marR="0" lvl="6"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7pPr>
            <a:lvl8pPr marR="0" lvl="7"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8pPr>
            <a:lvl9pPr marR="0" lvl="8"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9pPr>
          </a:lstStyle>
          <a:p>
            <a:pPr algn="r" rtl="1"/>
            <a:r>
              <a:rPr lang="fa-IR" sz="2800">
                <a:solidFill>
                  <a:srgbClr val="C39113"/>
                </a:solidFill>
                <a:latin typeface="Gill Sans MT" panose="020B0502020104020203" pitchFamily="34" charset="0"/>
                <a:cs typeface="B Roya" panose="00000400000000000000" pitchFamily="2" charset="-78"/>
              </a:rPr>
              <a:t>استفاده از </a:t>
            </a:r>
            <a:r>
              <a:rPr lang="en-US" sz="2800">
                <a:solidFill>
                  <a:srgbClr val="C39113"/>
                </a:solidFill>
                <a:latin typeface="Gill Sans MT" panose="020B0502020104020203" pitchFamily="34" charset="0"/>
                <a:cs typeface="B Roya" panose="00000400000000000000" pitchFamily="2" charset="-78"/>
              </a:rPr>
              <a:t>Javadoc</a:t>
            </a:r>
            <a:endParaRPr lang="en-GB" sz="2800">
              <a:solidFill>
                <a:srgbClr val="C39113"/>
              </a:solidFill>
              <a:latin typeface="Gill Sans MT" panose="020B0502020104020203" pitchFamily="34" charset="0"/>
            </a:endParaRPr>
          </a:p>
        </p:txBody>
      </p:sp>
      <p:sp>
        <p:nvSpPr>
          <p:cNvPr id="3" name="TextBox 2">
            <a:extLst>
              <a:ext uri="{FF2B5EF4-FFF2-40B4-BE49-F238E27FC236}">
                <a16:creationId xmlns:a16="http://schemas.microsoft.com/office/drawing/2014/main" id="{684C7560-1AD8-7D64-1260-2C30D0F15375}"/>
              </a:ext>
            </a:extLst>
          </p:cNvPr>
          <p:cNvSpPr txBox="1"/>
          <p:nvPr/>
        </p:nvSpPr>
        <p:spPr>
          <a:xfrm>
            <a:off x="330200" y="950406"/>
            <a:ext cx="8192007" cy="1852430"/>
          </a:xfrm>
          <a:prstGeom prst="rect">
            <a:avLst/>
          </a:prstGeom>
          <a:noFill/>
        </p:spPr>
        <p:txBody>
          <a:bodyPr wrap="square" rtlCol="0">
            <a:spAutoFit/>
          </a:bodyPr>
          <a:lstStyle/>
          <a:p>
            <a:pPr algn="r" rtl="1">
              <a:lnSpc>
                <a:spcPts val="3500"/>
              </a:lnSpc>
            </a:pPr>
            <a:r>
              <a:rPr lang="ar-SA" sz="2000" b="0" i="0">
                <a:solidFill>
                  <a:srgbClr val="000000"/>
                </a:solidFill>
                <a:effectLst/>
                <a:latin typeface="Gill Sans MT" panose="020B0502020104020203" pitchFamily="34" charset="0"/>
                <a:cs typeface="B Nazanin" panose="00000400000000000000" pitchFamily="2" charset="-78"/>
              </a:rPr>
              <a:t>استفاده از این ابزار به این صورت است که ابتدا در کد خود با استفاده از یک دستور زبان خاص توضیحات را وارد کرده، سپس با اجرای جاواداک مستندات را در قالب یک فایل </a:t>
            </a:r>
            <a:r>
              <a:rPr lang="en-GB" sz="2000" b="0" i="0">
                <a:solidFill>
                  <a:srgbClr val="000000"/>
                </a:solidFill>
                <a:effectLst/>
                <a:latin typeface="Gill Sans MT" panose="020B0502020104020203" pitchFamily="34" charset="0"/>
                <a:cs typeface="B Nazanin" panose="00000400000000000000" pitchFamily="2" charset="-78"/>
              </a:rPr>
              <a:t>html</a:t>
            </a:r>
            <a:r>
              <a:rPr lang="fa-IR" sz="2000" b="0" i="0">
                <a:solidFill>
                  <a:srgbClr val="000000"/>
                </a:solidFill>
                <a:effectLst/>
                <a:latin typeface="Gill Sans MT" panose="020B0502020104020203" pitchFamily="34" charset="0"/>
                <a:cs typeface="B Nazanin" panose="00000400000000000000" pitchFamily="2" charset="-78"/>
              </a:rPr>
              <a:t> </a:t>
            </a:r>
            <a:r>
              <a:rPr lang="ar-SA" sz="2000" b="0" i="0">
                <a:solidFill>
                  <a:srgbClr val="000000"/>
                </a:solidFill>
                <a:effectLst/>
                <a:latin typeface="Gill Sans MT" panose="020B0502020104020203" pitchFamily="34" charset="0"/>
                <a:cs typeface="B Nazanin" panose="00000400000000000000" pitchFamily="2" charset="-78"/>
              </a:rPr>
              <a:t>تولید می</a:t>
            </a:r>
            <a:r>
              <a:rPr lang="fa-IR" sz="2000" b="0" i="0">
                <a:solidFill>
                  <a:srgbClr val="000000"/>
                </a:solidFill>
                <a:effectLst/>
                <a:latin typeface="Gill Sans MT" panose="020B0502020104020203" pitchFamily="34" charset="0"/>
                <a:cs typeface="B Nazanin" panose="00000400000000000000" pitchFamily="2" charset="-78"/>
              </a:rPr>
              <a:t>‌</a:t>
            </a:r>
            <a:r>
              <a:rPr lang="ar-SA" sz="2000" b="0" i="0">
                <a:solidFill>
                  <a:srgbClr val="000000"/>
                </a:solidFill>
                <a:effectLst/>
                <a:latin typeface="Gill Sans MT" panose="020B0502020104020203" pitchFamily="34" charset="0"/>
                <a:cs typeface="B Nazanin" panose="00000400000000000000" pitchFamily="2" charset="-78"/>
              </a:rPr>
              <a:t>کنید. این دستورات به صورت کامنت</a:t>
            </a:r>
            <a:r>
              <a:rPr lang="fa-IR" sz="2000" b="0" i="0">
                <a:solidFill>
                  <a:srgbClr val="000000"/>
                </a:solidFill>
                <a:effectLst/>
                <a:latin typeface="Gill Sans MT" panose="020B0502020104020203" pitchFamily="34" charset="0"/>
                <a:cs typeface="B Nazanin" panose="00000400000000000000" pitchFamily="2" charset="-78"/>
              </a:rPr>
              <a:t> لا</a:t>
            </a:r>
            <a:r>
              <a:rPr lang="ar-SA" sz="2000" b="0" i="0">
                <a:solidFill>
                  <a:srgbClr val="000000"/>
                </a:solidFill>
                <a:effectLst/>
                <a:latin typeface="Gill Sans MT" panose="020B0502020104020203" pitchFamily="34" charset="0"/>
                <a:cs typeface="B Nazanin" panose="00000400000000000000" pitchFamily="2" charset="-78"/>
              </a:rPr>
              <a:t>بلای کد نوشته</a:t>
            </a:r>
            <a:r>
              <a:rPr lang="fa-IR" sz="2000" b="0" i="0">
                <a:solidFill>
                  <a:srgbClr val="000000"/>
                </a:solidFill>
                <a:effectLst/>
                <a:latin typeface="Gill Sans MT" panose="020B0502020104020203" pitchFamily="34" charset="0"/>
                <a:cs typeface="B Nazanin" panose="00000400000000000000" pitchFamily="2" charset="-78"/>
              </a:rPr>
              <a:t> می‌شود.</a:t>
            </a:r>
            <a:br>
              <a:rPr lang="ar-SA" sz="2000">
                <a:latin typeface="Gill Sans MT" panose="020B0502020104020203" pitchFamily="34" charset="0"/>
                <a:cs typeface="B Nazanin" panose="00000400000000000000" pitchFamily="2" charset="-78"/>
              </a:rPr>
            </a:br>
            <a:endParaRPr lang="fa-IR" sz="2000">
              <a:latin typeface="Gill Sans MT" panose="020B0502020104020203" pitchFamily="34" charset="0"/>
              <a:cs typeface="B Nazanin" panose="00000400000000000000" pitchFamily="2" charset="-78"/>
            </a:endParaRPr>
          </a:p>
        </p:txBody>
      </p:sp>
      <p:pic>
        <p:nvPicPr>
          <p:cNvPr id="5" name="Picture 4">
            <a:extLst>
              <a:ext uri="{FF2B5EF4-FFF2-40B4-BE49-F238E27FC236}">
                <a16:creationId xmlns:a16="http://schemas.microsoft.com/office/drawing/2014/main" id="{D58F7ADA-DB89-41E2-2223-CB1D1DAACF78}"/>
              </a:ext>
            </a:extLst>
          </p:cNvPr>
          <p:cNvPicPr>
            <a:picLocks noChangeAspect="1"/>
          </p:cNvPicPr>
          <p:nvPr/>
        </p:nvPicPr>
        <p:blipFill>
          <a:blip r:embed="rId3"/>
          <a:srcRect l="1786" t="1608" r="1348" b="3824"/>
          <a:stretch/>
        </p:blipFill>
        <p:spPr>
          <a:xfrm>
            <a:off x="914401" y="1956391"/>
            <a:ext cx="4075814" cy="2997809"/>
          </a:xfrm>
          <a:prstGeom prst="rect">
            <a:avLst/>
          </a:prstGeom>
        </p:spPr>
      </p:pic>
    </p:spTree>
    <p:extLst>
      <p:ext uri="{BB962C8B-B14F-4D97-AF65-F5344CB8AC3E}">
        <p14:creationId xmlns:p14="http://schemas.microsoft.com/office/powerpoint/2010/main" val="3901281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666">
          <a:extLst>
            <a:ext uri="{FF2B5EF4-FFF2-40B4-BE49-F238E27FC236}">
              <a16:creationId xmlns:a16="http://schemas.microsoft.com/office/drawing/2014/main" id="{C57E9C98-295C-E674-4509-0663E5DAFA54}"/>
            </a:ext>
          </a:extLst>
        </p:cNvPr>
        <p:cNvGrpSpPr/>
        <p:nvPr/>
      </p:nvGrpSpPr>
      <p:grpSpPr>
        <a:xfrm>
          <a:off x="0" y="0"/>
          <a:ext cx="0" cy="0"/>
          <a:chOff x="0" y="0"/>
          <a:chExt cx="0" cy="0"/>
        </a:xfrm>
      </p:grpSpPr>
      <p:sp>
        <p:nvSpPr>
          <p:cNvPr id="2" name="Google Shape;1735;p43">
            <a:extLst>
              <a:ext uri="{FF2B5EF4-FFF2-40B4-BE49-F238E27FC236}">
                <a16:creationId xmlns:a16="http://schemas.microsoft.com/office/drawing/2014/main" id="{C9F4CB6E-AD2B-DDAA-FAA8-050402D89A69}"/>
              </a:ext>
            </a:extLst>
          </p:cNvPr>
          <p:cNvSpPr txBox="1">
            <a:spLocks/>
          </p:cNvSpPr>
          <p:nvPr/>
        </p:nvSpPr>
        <p:spPr>
          <a:xfrm>
            <a:off x="1046774" y="189300"/>
            <a:ext cx="7475433"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1pPr>
            <a:lvl2pPr marR="0" lvl="1"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2pPr>
            <a:lvl3pPr marR="0" lvl="2"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3pPr>
            <a:lvl4pPr marR="0" lvl="3"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4pPr>
            <a:lvl5pPr marR="0" lvl="4"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5pPr>
            <a:lvl6pPr marR="0" lvl="5"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6pPr>
            <a:lvl7pPr marR="0" lvl="6"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7pPr>
            <a:lvl8pPr marR="0" lvl="7"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8pPr>
            <a:lvl9pPr marR="0" lvl="8"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9pPr>
          </a:lstStyle>
          <a:p>
            <a:pPr algn="r" rtl="1"/>
            <a:r>
              <a:rPr lang="fa-IR" sz="2800">
                <a:solidFill>
                  <a:srgbClr val="C39113"/>
                </a:solidFill>
                <a:latin typeface="Gill Sans MT" panose="020B0502020104020203" pitchFamily="34" charset="0"/>
                <a:cs typeface="B Roya" panose="00000400000000000000" pitchFamily="2" charset="-78"/>
              </a:rPr>
              <a:t>استفاده از </a:t>
            </a:r>
            <a:r>
              <a:rPr lang="en-US" sz="2800">
                <a:solidFill>
                  <a:srgbClr val="C39113"/>
                </a:solidFill>
                <a:latin typeface="Gill Sans MT" panose="020B0502020104020203" pitchFamily="34" charset="0"/>
                <a:cs typeface="B Roya" panose="00000400000000000000" pitchFamily="2" charset="-78"/>
              </a:rPr>
              <a:t>Javadoc</a:t>
            </a:r>
            <a:endParaRPr lang="en-GB" sz="2800">
              <a:solidFill>
                <a:srgbClr val="C39113"/>
              </a:solidFill>
              <a:latin typeface="Gill Sans MT" panose="020B0502020104020203" pitchFamily="34" charset="0"/>
            </a:endParaRPr>
          </a:p>
        </p:txBody>
      </p:sp>
      <p:sp>
        <p:nvSpPr>
          <p:cNvPr id="3" name="TextBox 2">
            <a:extLst>
              <a:ext uri="{FF2B5EF4-FFF2-40B4-BE49-F238E27FC236}">
                <a16:creationId xmlns:a16="http://schemas.microsoft.com/office/drawing/2014/main" id="{3149AF6F-7B08-57F1-977C-0E60F41705C3}"/>
              </a:ext>
            </a:extLst>
          </p:cNvPr>
          <p:cNvSpPr txBox="1"/>
          <p:nvPr/>
        </p:nvSpPr>
        <p:spPr>
          <a:xfrm>
            <a:off x="330200" y="950406"/>
            <a:ext cx="8192007" cy="3724096"/>
          </a:xfrm>
          <a:prstGeom prst="rect">
            <a:avLst/>
          </a:prstGeom>
          <a:noFill/>
        </p:spPr>
        <p:txBody>
          <a:bodyPr wrap="square" rtlCol="0">
            <a:spAutoFit/>
          </a:bodyPr>
          <a:lstStyle/>
          <a:p>
            <a:pPr algn="r" rtl="1"/>
            <a:r>
              <a:rPr lang="fa-IR" sz="2000" b="0" i="0">
                <a:solidFill>
                  <a:srgbClr val="000000"/>
                </a:solidFill>
                <a:effectLst/>
                <a:latin typeface="Gill Sans MT" panose="020B0502020104020203" pitchFamily="34" charset="0"/>
                <a:cs typeface="B Nazanin" panose="00000400000000000000" pitchFamily="2" charset="-78"/>
              </a:rPr>
              <a:t>در مستند‌سازی از تگ‌ها برای معرفی مشخصات استفاده می‌شود.</a:t>
            </a:r>
          </a:p>
          <a:p>
            <a:pPr algn="r" rtl="1"/>
            <a:r>
              <a:rPr lang="ar-SA" sz="2000" b="0" i="0">
                <a:solidFill>
                  <a:srgbClr val="000000"/>
                </a:solidFill>
                <a:effectLst/>
                <a:latin typeface="Gill Sans MT" panose="020B0502020104020203" pitchFamily="34" charset="0"/>
                <a:cs typeface="B Nazanin" panose="00000400000000000000" pitchFamily="2" charset="-78"/>
              </a:rPr>
              <a:t>برای مثال، </a:t>
            </a:r>
            <a:r>
              <a:rPr lang="en-US" sz="2000">
                <a:latin typeface="Gill Sans MT" panose="020B0502020104020203" pitchFamily="34" charset="0"/>
                <a:cs typeface="B Nazanin" panose="00000400000000000000" pitchFamily="2" charset="-78"/>
              </a:rPr>
              <a:t>@param</a:t>
            </a:r>
            <a:r>
              <a:rPr lang="fa-IR" sz="2000">
                <a:latin typeface="Gill Sans MT" panose="020B0502020104020203" pitchFamily="34" charset="0"/>
                <a:cs typeface="B Nazanin" panose="00000400000000000000" pitchFamily="2" charset="-78"/>
              </a:rPr>
              <a:t> </a:t>
            </a:r>
            <a:r>
              <a:rPr lang="ar-SA" sz="2000" b="0" i="0">
                <a:solidFill>
                  <a:srgbClr val="000000"/>
                </a:solidFill>
                <a:effectLst/>
                <a:latin typeface="Gill Sans MT" panose="020B0502020104020203" pitchFamily="34" charset="0"/>
                <a:cs typeface="B Nazanin" panose="00000400000000000000" pitchFamily="2" charset="-78"/>
              </a:rPr>
              <a:t>جهت معرفی آرگومان</a:t>
            </a:r>
            <a:r>
              <a:rPr lang="fa-IR" sz="2000" b="0" i="0">
                <a:solidFill>
                  <a:srgbClr val="000000"/>
                </a:solidFill>
                <a:effectLst/>
                <a:latin typeface="Gill Sans MT" panose="020B0502020104020203" pitchFamily="34" charset="0"/>
                <a:cs typeface="B Nazanin" panose="00000400000000000000" pitchFamily="2" charset="-78"/>
              </a:rPr>
              <a:t>‌</a:t>
            </a:r>
            <a:r>
              <a:rPr lang="ar-SA" sz="2000" b="0" i="0">
                <a:solidFill>
                  <a:srgbClr val="000000"/>
                </a:solidFill>
                <a:effectLst/>
                <a:latin typeface="Gill Sans MT" panose="020B0502020104020203" pitchFamily="34" charset="0"/>
                <a:cs typeface="B Nazanin" panose="00000400000000000000" pitchFamily="2" charset="-78"/>
              </a:rPr>
              <a:t>های یک متد است که اصولاً بیان آن در مستندسازی هر متد الزامیست. </a:t>
            </a:r>
            <a:endParaRPr lang="fa-IR" sz="2000" b="0" i="0">
              <a:solidFill>
                <a:srgbClr val="000000"/>
              </a:solidFill>
              <a:effectLst/>
              <a:latin typeface="Gill Sans MT" panose="020B0502020104020203" pitchFamily="34" charset="0"/>
              <a:cs typeface="B Nazanin" panose="00000400000000000000" pitchFamily="2" charset="-78"/>
            </a:endParaRPr>
          </a:p>
          <a:p>
            <a:pPr algn="r" rtl="1"/>
            <a:r>
              <a:rPr lang="fa-IR" sz="2000">
                <a:latin typeface="Gill Sans MT" panose="020B0502020104020203" pitchFamily="34" charset="0"/>
                <a:cs typeface="B Nazanin" panose="00000400000000000000" pitchFamily="2" charset="-78"/>
              </a:rPr>
              <a:t>برخی از تگ‌های کاربردی‌تر را در جدول زیر می‌بینیم:</a:t>
            </a:r>
          </a:p>
          <a:p>
            <a:pPr marL="342900" indent="-342900" algn="l">
              <a:buFont typeface="Arial" panose="020B0604020202020204" pitchFamily="34" charset="0"/>
              <a:buChar char="•"/>
            </a:pPr>
            <a:endParaRPr lang="fa-IR" sz="2000">
              <a:latin typeface="Gill Sans MT" panose="020B0502020104020203" pitchFamily="34" charset="0"/>
              <a:cs typeface="B Nazanin" panose="00000400000000000000" pitchFamily="2" charset="-78"/>
            </a:endParaRPr>
          </a:p>
          <a:p>
            <a:pPr marL="342900" indent="-342900" algn="l">
              <a:buFont typeface="Arial" panose="020B0604020202020204" pitchFamily="34" charset="0"/>
              <a:buChar char="•"/>
            </a:pPr>
            <a:endParaRPr lang="fa-IR" sz="2000">
              <a:latin typeface="Gill Sans MT" panose="020B0502020104020203" pitchFamily="34" charset="0"/>
              <a:cs typeface="B Nazanin" panose="00000400000000000000" pitchFamily="2" charset="-78"/>
            </a:endParaRPr>
          </a:p>
          <a:p>
            <a:pPr marL="342900" indent="-342900" algn="l">
              <a:buFont typeface="Arial" panose="020B0604020202020204" pitchFamily="34" charset="0"/>
              <a:buChar char="•"/>
            </a:pPr>
            <a:endParaRPr lang="fa-IR" sz="2000">
              <a:latin typeface="Gill Sans MT" panose="020B0502020104020203" pitchFamily="34" charset="0"/>
              <a:cs typeface="B Nazanin" panose="00000400000000000000" pitchFamily="2" charset="-78"/>
            </a:endParaRPr>
          </a:p>
          <a:p>
            <a:pPr marL="342900" indent="-342900" algn="l">
              <a:buFont typeface="Arial" panose="020B0604020202020204" pitchFamily="34" charset="0"/>
              <a:buChar char="•"/>
            </a:pPr>
            <a:endParaRPr lang="fa-IR" sz="2000">
              <a:latin typeface="Gill Sans MT" panose="020B0502020104020203" pitchFamily="34" charset="0"/>
              <a:cs typeface="B Nazanin" panose="00000400000000000000" pitchFamily="2" charset="-78"/>
            </a:endParaRPr>
          </a:p>
          <a:p>
            <a:pPr algn="l"/>
            <a:endParaRPr lang="fa-IR" sz="2000">
              <a:latin typeface="Gill Sans MT" panose="020B0502020104020203" pitchFamily="34" charset="0"/>
              <a:cs typeface="B Nazanin" panose="00000400000000000000" pitchFamily="2" charset="-78"/>
            </a:endParaRPr>
          </a:p>
          <a:p>
            <a:pPr marL="342900" indent="-342900" algn="l">
              <a:buFont typeface="Arial" panose="020B0604020202020204" pitchFamily="34" charset="0"/>
              <a:buChar char="•"/>
            </a:pPr>
            <a:r>
              <a:rPr lang="en-US" sz="1600">
                <a:latin typeface="Gill Sans MT" panose="020B0502020104020203" pitchFamily="34" charset="0"/>
                <a:cs typeface="B Nazanin" panose="00000400000000000000" pitchFamily="2" charset="-78"/>
              </a:rPr>
              <a:t>more info: </a:t>
            </a:r>
            <a:r>
              <a:rPr lang="en-GB" sz="1600">
                <a:latin typeface="Gill Sans MT" panose="020B0502020104020203" pitchFamily="34" charset="0"/>
                <a:cs typeface="B Nazanin" panose="00000400000000000000" pitchFamily="2" charset="-78"/>
                <a:hlinkClick r:id="rId3"/>
              </a:rPr>
              <a:t>https://www.tutorialspoint.com/java/java_documentation.htm</a:t>
            </a:r>
            <a:endParaRPr lang="en-GB" sz="1600">
              <a:latin typeface="Gill Sans MT" panose="020B0502020104020203" pitchFamily="34" charset="0"/>
              <a:cs typeface="B Nazanin" panose="00000400000000000000" pitchFamily="2" charset="-78"/>
            </a:endParaRPr>
          </a:p>
          <a:p>
            <a:pPr algn="r" rtl="1"/>
            <a:endParaRPr lang="en-US" sz="2000">
              <a:latin typeface="Gill Sans MT" panose="020B0502020104020203" pitchFamily="34" charset="0"/>
              <a:cs typeface="B Nazanin" panose="00000400000000000000" pitchFamily="2" charset="-78"/>
            </a:endParaRPr>
          </a:p>
          <a:p>
            <a:pPr algn="r" rtl="1"/>
            <a:r>
              <a:rPr lang="fa-IR" sz="2000">
                <a:latin typeface="Gill Sans MT" panose="020B0502020104020203" pitchFamily="34" charset="0"/>
                <a:cs typeface="B Nazanin" panose="00000400000000000000" pitchFamily="2" charset="-78"/>
              </a:rPr>
              <a:t>به مثال موجود در </a:t>
            </a:r>
            <a:r>
              <a:rPr lang="en-US" sz="2000">
                <a:latin typeface="Gill Sans MT" panose="020B0502020104020203" pitchFamily="34" charset="0"/>
                <a:cs typeface="B Nazanin" panose="00000400000000000000" pitchFamily="2" charset="-78"/>
              </a:rPr>
              <a:t>Examples/workshop_3/javadoc</a:t>
            </a:r>
            <a:r>
              <a:rPr lang="fa-IR" sz="2000">
                <a:latin typeface="Gill Sans MT" panose="020B0502020104020203" pitchFamily="34" charset="0"/>
                <a:cs typeface="B Nazanin" panose="00000400000000000000" pitchFamily="2" charset="-78"/>
              </a:rPr>
              <a:t> توجه کنید.</a:t>
            </a:r>
            <a:endParaRPr lang="en-GB" sz="2000">
              <a:latin typeface="Gill Sans MT" panose="020B0502020104020203" pitchFamily="34" charset="0"/>
              <a:cs typeface="B Nazanin" panose="00000400000000000000" pitchFamily="2" charset="-78"/>
            </a:endParaRPr>
          </a:p>
        </p:txBody>
      </p:sp>
      <p:grpSp>
        <p:nvGrpSpPr>
          <p:cNvPr id="23" name="Group 22">
            <a:extLst>
              <a:ext uri="{FF2B5EF4-FFF2-40B4-BE49-F238E27FC236}">
                <a16:creationId xmlns:a16="http://schemas.microsoft.com/office/drawing/2014/main" id="{FF9DCE2B-D2F1-CF95-38D4-AA75C40E1112}"/>
              </a:ext>
            </a:extLst>
          </p:cNvPr>
          <p:cNvGrpSpPr/>
          <p:nvPr/>
        </p:nvGrpSpPr>
        <p:grpSpPr>
          <a:xfrm>
            <a:off x="330200" y="2278867"/>
            <a:ext cx="3918124" cy="1310288"/>
            <a:chOff x="243973" y="2637775"/>
            <a:chExt cx="3918124" cy="1310288"/>
          </a:xfrm>
        </p:grpSpPr>
        <p:pic>
          <p:nvPicPr>
            <p:cNvPr id="5" name="Picture 4">
              <a:extLst>
                <a:ext uri="{FF2B5EF4-FFF2-40B4-BE49-F238E27FC236}">
                  <a16:creationId xmlns:a16="http://schemas.microsoft.com/office/drawing/2014/main" id="{FC47C947-1B02-F095-8157-F0E7BADE77D9}"/>
                </a:ext>
              </a:extLst>
            </p:cNvPr>
            <p:cNvPicPr>
              <a:picLocks noChangeAspect="1"/>
            </p:cNvPicPr>
            <p:nvPr/>
          </p:nvPicPr>
          <p:blipFill>
            <a:blip r:embed="rId4"/>
            <a:srcRect t="-280" b="86911"/>
            <a:stretch/>
          </p:blipFill>
          <p:spPr>
            <a:xfrm>
              <a:off x="247014" y="2637775"/>
              <a:ext cx="3915083" cy="406968"/>
            </a:xfrm>
            <a:prstGeom prst="rect">
              <a:avLst/>
            </a:prstGeom>
          </p:spPr>
        </p:pic>
        <p:pic>
          <p:nvPicPr>
            <p:cNvPr id="6" name="Picture 5">
              <a:extLst>
                <a:ext uri="{FF2B5EF4-FFF2-40B4-BE49-F238E27FC236}">
                  <a16:creationId xmlns:a16="http://schemas.microsoft.com/office/drawing/2014/main" id="{093C06ED-E88F-5D79-3C58-CF44265967DE}"/>
                </a:ext>
              </a:extLst>
            </p:cNvPr>
            <p:cNvPicPr>
              <a:picLocks noChangeAspect="1"/>
            </p:cNvPicPr>
            <p:nvPr/>
          </p:nvPicPr>
          <p:blipFill>
            <a:blip r:embed="rId4"/>
            <a:srcRect t="33637" b="57962"/>
            <a:stretch/>
          </p:blipFill>
          <p:spPr>
            <a:xfrm>
              <a:off x="243975" y="3044743"/>
              <a:ext cx="3915083" cy="255715"/>
            </a:xfrm>
            <a:prstGeom prst="rect">
              <a:avLst/>
            </a:prstGeom>
          </p:spPr>
        </p:pic>
        <p:pic>
          <p:nvPicPr>
            <p:cNvPr id="7" name="Picture 6">
              <a:extLst>
                <a:ext uri="{FF2B5EF4-FFF2-40B4-BE49-F238E27FC236}">
                  <a16:creationId xmlns:a16="http://schemas.microsoft.com/office/drawing/2014/main" id="{0EB1F4C1-3DD5-A71D-BC71-FE291E4C26B9}"/>
                </a:ext>
              </a:extLst>
            </p:cNvPr>
            <p:cNvPicPr>
              <a:picLocks noChangeAspect="1"/>
            </p:cNvPicPr>
            <p:nvPr/>
          </p:nvPicPr>
          <p:blipFill>
            <a:blip r:embed="rId4"/>
            <a:srcRect t="43390" b="48209"/>
            <a:stretch/>
          </p:blipFill>
          <p:spPr>
            <a:xfrm>
              <a:off x="243974" y="3300458"/>
              <a:ext cx="3915083" cy="255715"/>
            </a:xfrm>
            <a:prstGeom prst="rect">
              <a:avLst/>
            </a:prstGeom>
          </p:spPr>
        </p:pic>
        <p:pic>
          <p:nvPicPr>
            <p:cNvPr id="8" name="Picture 7">
              <a:extLst>
                <a:ext uri="{FF2B5EF4-FFF2-40B4-BE49-F238E27FC236}">
                  <a16:creationId xmlns:a16="http://schemas.microsoft.com/office/drawing/2014/main" id="{D2A36E89-02DB-67EA-198D-CB5A9A6FAEBD}"/>
                </a:ext>
              </a:extLst>
            </p:cNvPr>
            <p:cNvPicPr>
              <a:picLocks noChangeAspect="1"/>
            </p:cNvPicPr>
            <p:nvPr/>
          </p:nvPicPr>
          <p:blipFill>
            <a:blip r:embed="rId4"/>
            <a:srcRect t="86373" b="257"/>
            <a:stretch/>
          </p:blipFill>
          <p:spPr>
            <a:xfrm>
              <a:off x="243973" y="3541094"/>
              <a:ext cx="3915083" cy="406969"/>
            </a:xfrm>
            <a:prstGeom prst="rect">
              <a:avLst/>
            </a:prstGeom>
          </p:spPr>
        </p:pic>
      </p:grpSp>
      <p:grpSp>
        <p:nvGrpSpPr>
          <p:cNvPr id="22" name="Group 21">
            <a:extLst>
              <a:ext uri="{FF2B5EF4-FFF2-40B4-BE49-F238E27FC236}">
                <a16:creationId xmlns:a16="http://schemas.microsoft.com/office/drawing/2014/main" id="{DACF2AAB-B6EA-8709-F266-939006BCD2E1}"/>
              </a:ext>
            </a:extLst>
          </p:cNvPr>
          <p:cNvGrpSpPr/>
          <p:nvPr/>
        </p:nvGrpSpPr>
        <p:grpSpPr>
          <a:xfrm>
            <a:off x="4454469" y="2278867"/>
            <a:ext cx="3855510" cy="1403959"/>
            <a:chOff x="4540592" y="2383344"/>
            <a:chExt cx="3855510" cy="1403959"/>
          </a:xfrm>
        </p:grpSpPr>
        <p:pic>
          <p:nvPicPr>
            <p:cNvPr id="21" name="Picture 20">
              <a:extLst>
                <a:ext uri="{FF2B5EF4-FFF2-40B4-BE49-F238E27FC236}">
                  <a16:creationId xmlns:a16="http://schemas.microsoft.com/office/drawing/2014/main" id="{D3B95338-D82D-74A3-0BF0-42DEF25D91A4}"/>
                </a:ext>
              </a:extLst>
            </p:cNvPr>
            <p:cNvPicPr>
              <a:picLocks noChangeAspect="1"/>
            </p:cNvPicPr>
            <p:nvPr/>
          </p:nvPicPr>
          <p:blipFill>
            <a:blip r:embed="rId4"/>
            <a:srcRect l="1596" t="485" r="613" b="93764"/>
            <a:stretch/>
          </p:blipFill>
          <p:spPr>
            <a:xfrm>
              <a:off x="4540592" y="2383344"/>
              <a:ext cx="3851158" cy="175058"/>
            </a:xfrm>
            <a:prstGeom prst="rect">
              <a:avLst/>
            </a:prstGeom>
          </p:spPr>
        </p:pic>
        <p:pic>
          <p:nvPicPr>
            <p:cNvPr id="13" name="Picture 12">
              <a:extLst>
                <a:ext uri="{FF2B5EF4-FFF2-40B4-BE49-F238E27FC236}">
                  <a16:creationId xmlns:a16="http://schemas.microsoft.com/office/drawing/2014/main" id="{2AA1DF2C-346B-9B86-C9FB-294B34DA632E}"/>
                </a:ext>
              </a:extLst>
            </p:cNvPr>
            <p:cNvPicPr>
              <a:picLocks noChangeAspect="1"/>
            </p:cNvPicPr>
            <p:nvPr/>
          </p:nvPicPr>
          <p:blipFill>
            <a:blip r:embed="rId5"/>
            <a:srcRect l="1609" t="50573" r="689" b="27591"/>
            <a:stretch/>
          </p:blipFill>
          <p:spPr>
            <a:xfrm>
              <a:off x="4544943" y="2753859"/>
              <a:ext cx="3851159" cy="619629"/>
            </a:xfrm>
            <a:prstGeom prst="rect">
              <a:avLst/>
            </a:prstGeom>
          </p:spPr>
        </p:pic>
        <p:pic>
          <p:nvPicPr>
            <p:cNvPr id="14" name="Picture 13">
              <a:extLst>
                <a:ext uri="{FF2B5EF4-FFF2-40B4-BE49-F238E27FC236}">
                  <a16:creationId xmlns:a16="http://schemas.microsoft.com/office/drawing/2014/main" id="{E9DDAC39-B158-69DA-94AF-FACF2E71D6BF}"/>
                </a:ext>
              </a:extLst>
            </p:cNvPr>
            <p:cNvPicPr>
              <a:picLocks noChangeAspect="1"/>
            </p:cNvPicPr>
            <p:nvPr/>
          </p:nvPicPr>
          <p:blipFill>
            <a:blip r:embed="rId5"/>
            <a:srcRect l="1609" t="-61" r="689" b="93710"/>
            <a:stretch/>
          </p:blipFill>
          <p:spPr>
            <a:xfrm>
              <a:off x="4544943" y="2571750"/>
              <a:ext cx="3851159" cy="180210"/>
            </a:xfrm>
            <a:prstGeom prst="rect">
              <a:avLst/>
            </a:prstGeom>
          </p:spPr>
        </p:pic>
        <p:pic>
          <p:nvPicPr>
            <p:cNvPr id="15" name="Picture 14">
              <a:extLst>
                <a:ext uri="{FF2B5EF4-FFF2-40B4-BE49-F238E27FC236}">
                  <a16:creationId xmlns:a16="http://schemas.microsoft.com/office/drawing/2014/main" id="{5F873BBE-3473-2B61-1E18-A0F3842274DD}"/>
                </a:ext>
              </a:extLst>
            </p:cNvPr>
            <p:cNvPicPr>
              <a:picLocks noChangeAspect="1"/>
            </p:cNvPicPr>
            <p:nvPr/>
          </p:nvPicPr>
          <p:blipFill>
            <a:blip r:embed="rId5"/>
            <a:srcRect l="1609" t="84724" r="689" b="1163"/>
            <a:stretch/>
          </p:blipFill>
          <p:spPr>
            <a:xfrm>
              <a:off x="4540592" y="3386836"/>
              <a:ext cx="3851159" cy="400467"/>
            </a:xfrm>
            <a:prstGeom prst="rect">
              <a:avLst/>
            </a:prstGeom>
          </p:spPr>
        </p:pic>
      </p:grpSp>
    </p:spTree>
    <p:extLst>
      <p:ext uri="{BB962C8B-B14F-4D97-AF65-F5344CB8AC3E}">
        <p14:creationId xmlns:p14="http://schemas.microsoft.com/office/powerpoint/2010/main" val="21301910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949">
          <a:extLst>
            <a:ext uri="{FF2B5EF4-FFF2-40B4-BE49-F238E27FC236}">
              <a16:creationId xmlns:a16="http://schemas.microsoft.com/office/drawing/2014/main" id="{7704C099-FC3C-6D38-7BC4-054F723A1E89}"/>
            </a:ext>
          </a:extLst>
        </p:cNvPr>
        <p:cNvGrpSpPr/>
        <p:nvPr/>
      </p:nvGrpSpPr>
      <p:grpSpPr>
        <a:xfrm>
          <a:off x="0" y="0"/>
          <a:ext cx="0" cy="0"/>
          <a:chOff x="0" y="0"/>
          <a:chExt cx="0" cy="0"/>
        </a:xfrm>
      </p:grpSpPr>
      <p:sp>
        <p:nvSpPr>
          <p:cNvPr id="1950" name="Google Shape;1950;p49">
            <a:extLst>
              <a:ext uri="{FF2B5EF4-FFF2-40B4-BE49-F238E27FC236}">
                <a16:creationId xmlns:a16="http://schemas.microsoft.com/office/drawing/2014/main" id="{6386A24B-621B-82EB-312A-A2E1E806E93E}"/>
              </a:ext>
            </a:extLst>
          </p:cNvPr>
          <p:cNvSpPr txBox="1">
            <a:spLocks noGrp="1"/>
          </p:cNvSpPr>
          <p:nvPr>
            <p:ph type="title"/>
          </p:nvPr>
        </p:nvSpPr>
        <p:spPr>
          <a:xfrm>
            <a:off x="733479" y="2282634"/>
            <a:ext cx="7297500" cy="910200"/>
          </a:xfrm>
          <a:prstGeom prst="rect">
            <a:avLst/>
          </a:prstGeom>
        </p:spPr>
        <p:txBody>
          <a:bodyPr spcFirstLastPara="1" wrap="square" lIns="91425" tIns="91425" rIns="91425" bIns="91425" anchor="ctr" anchorCtr="0">
            <a:noAutofit/>
          </a:bodyPr>
          <a:lstStyle/>
          <a:p>
            <a:pPr rtl="1"/>
            <a:r>
              <a:rPr lang="fa-IR" sz="4000">
                <a:solidFill>
                  <a:srgbClr val="C39113"/>
                </a:solidFill>
                <a:latin typeface="Gill Sans MT" panose="020B0502020104020203" pitchFamily="34" charset="0"/>
                <a:cs typeface="B Roya" panose="00000400000000000000" pitchFamily="2" charset="-78"/>
              </a:rPr>
              <a:t>تمرین</a:t>
            </a:r>
            <a:endParaRPr lang="en-GB" sz="4000">
              <a:solidFill>
                <a:srgbClr val="C39113"/>
              </a:solidFill>
              <a:latin typeface="Gill Sans MT" panose="020B0502020104020203" pitchFamily="34" charset="0"/>
            </a:endParaRPr>
          </a:p>
        </p:txBody>
      </p:sp>
      <p:grpSp>
        <p:nvGrpSpPr>
          <p:cNvPr id="1951" name="Google Shape;1951;p49">
            <a:extLst>
              <a:ext uri="{FF2B5EF4-FFF2-40B4-BE49-F238E27FC236}">
                <a16:creationId xmlns:a16="http://schemas.microsoft.com/office/drawing/2014/main" id="{67631479-F6BE-819C-0979-C01F87CB9F67}"/>
              </a:ext>
            </a:extLst>
          </p:cNvPr>
          <p:cNvGrpSpPr/>
          <p:nvPr/>
        </p:nvGrpSpPr>
        <p:grpSpPr>
          <a:xfrm>
            <a:off x="-1238838" y="-2814271"/>
            <a:ext cx="6191222" cy="6569036"/>
            <a:chOff x="-1238838" y="-2814271"/>
            <a:chExt cx="6191222" cy="6569036"/>
          </a:xfrm>
        </p:grpSpPr>
        <p:pic>
          <p:nvPicPr>
            <p:cNvPr id="1952" name="Google Shape;1952;p49">
              <a:extLst>
                <a:ext uri="{FF2B5EF4-FFF2-40B4-BE49-F238E27FC236}">
                  <a16:creationId xmlns:a16="http://schemas.microsoft.com/office/drawing/2014/main" id="{BB1A37EC-FFAA-99A9-0592-3FBEF41C5FB0}"/>
                </a:ext>
              </a:extLst>
            </p:cNvPr>
            <p:cNvPicPr preferRelativeResize="0"/>
            <p:nvPr/>
          </p:nvPicPr>
          <p:blipFill rotWithShape="1">
            <a:blip r:embed="rId3">
              <a:alphaModFix/>
            </a:blip>
            <a:srcRect l="16960" t="24718" r="7121" b="26177"/>
            <a:stretch/>
          </p:blipFill>
          <p:spPr>
            <a:xfrm flipH="1">
              <a:off x="-860279" y="-1155525"/>
              <a:ext cx="3615750" cy="2759625"/>
            </a:xfrm>
            <a:prstGeom prst="rect">
              <a:avLst/>
            </a:prstGeom>
            <a:noFill/>
            <a:ln>
              <a:noFill/>
            </a:ln>
          </p:spPr>
        </p:pic>
        <p:grpSp>
          <p:nvGrpSpPr>
            <p:cNvPr id="1953" name="Google Shape;1953;p49">
              <a:extLst>
                <a:ext uri="{FF2B5EF4-FFF2-40B4-BE49-F238E27FC236}">
                  <a16:creationId xmlns:a16="http://schemas.microsoft.com/office/drawing/2014/main" id="{B0BF632C-B118-F0C4-2AFA-92317A099257}"/>
                </a:ext>
              </a:extLst>
            </p:cNvPr>
            <p:cNvGrpSpPr/>
            <p:nvPr/>
          </p:nvGrpSpPr>
          <p:grpSpPr>
            <a:xfrm>
              <a:off x="-1238838" y="-2814271"/>
              <a:ext cx="6191222" cy="6569036"/>
              <a:chOff x="-1238838" y="-2814271"/>
              <a:chExt cx="6191222" cy="6569036"/>
            </a:xfrm>
          </p:grpSpPr>
          <p:sp>
            <p:nvSpPr>
              <p:cNvPr id="1954" name="Google Shape;1954;p49">
                <a:extLst>
                  <a:ext uri="{FF2B5EF4-FFF2-40B4-BE49-F238E27FC236}">
                    <a16:creationId xmlns:a16="http://schemas.microsoft.com/office/drawing/2014/main" id="{2E589DB6-BFC2-5B68-48B8-DA8DED449027}"/>
                  </a:ext>
                </a:extLst>
              </p:cNvPr>
              <p:cNvSpPr/>
              <p:nvPr/>
            </p:nvSpPr>
            <p:spPr>
              <a:xfrm rot="-2700000" flipH="1">
                <a:off x="-146394" y="-2093348"/>
                <a:ext cx="4006334" cy="4749375"/>
              </a:xfrm>
              <a:custGeom>
                <a:avLst/>
                <a:gdLst/>
                <a:ahLst/>
                <a:cxnLst/>
                <a:rect l="l" t="t" r="r" b="b"/>
                <a:pathLst>
                  <a:path w="97678" h="115794" extrusionOk="0">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lt2"/>
                  </a:gs>
                  <a:gs pos="40000">
                    <a:srgbClr val="FF9900">
                      <a:alpha val="40784"/>
                    </a:srgbClr>
                  </a:gs>
                  <a:gs pos="100000">
                    <a:srgbClr val="FFFFFF">
                      <a:alpha val="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49">
                <a:extLst>
                  <a:ext uri="{FF2B5EF4-FFF2-40B4-BE49-F238E27FC236}">
                    <a16:creationId xmlns:a16="http://schemas.microsoft.com/office/drawing/2014/main" id="{AF4168A3-C88A-BB0F-1A0D-42355F304180}"/>
                  </a:ext>
                </a:extLst>
              </p:cNvPr>
              <p:cNvSpPr/>
              <p:nvPr/>
            </p:nvSpPr>
            <p:spPr>
              <a:xfrm rot="-2700000" flipH="1">
                <a:off x="-515017" y="-1565448"/>
                <a:ext cx="2925242" cy="3057723"/>
              </a:xfrm>
              <a:custGeom>
                <a:avLst/>
                <a:gdLst/>
                <a:ahLst/>
                <a:cxnLst/>
                <a:rect l="l" t="t" r="r" b="b"/>
                <a:pathLst>
                  <a:path w="71320" h="74550" extrusionOk="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49">
                <a:extLst>
                  <a:ext uri="{FF2B5EF4-FFF2-40B4-BE49-F238E27FC236}">
                    <a16:creationId xmlns:a16="http://schemas.microsoft.com/office/drawing/2014/main" id="{12E80904-6FCF-8B48-0827-C43F38BD36DE}"/>
                  </a:ext>
                </a:extLst>
              </p:cNvPr>
              <p:cNvSpPr/>
              <p:nvPr/>
            </p:nvSpPr>
            <p:spPr>
              <a:xfrm rot="-2700000" flipH="1">
                <a:off x="194575" y="-1729713"/>
                <a:ext cx="3153371" cy="5119296"/>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rgbClr val="9900FF">
                      <a:alpha val="46666"/>
                    </a:srgbClr>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57" name="Google Shape;1957;p49">
                <a:extLst>
                  <a:ext uri="{FF2B5EF4-FFF2-40B4-BE49-F238E27FC236}">
                    <a16:creationId xmlns:a16="http://schemas.microsoft.com/office/drawing/2014/main" id="{C0CD78F3-5FC3-2529-ED8A-E1DB191B3445}"/>
                  </a:ext>
                </a:extLst>
              </p:cNvPr>
              <p:cNvGrpSpPr/>
              <p:nvPr/>
            </p:nvGrpSpPr>
            <p:grpSpPr>
              <a:xfrm>
                <a:off x="3010374" y="1407525"/>
                <a:ext cx="196674" cy="196585"/>
                <a:chOff x="1101075" y="2142375"/>
                <a:chExt cx="439200" cy="439100"/>
              </a:xfrm>
            </p:grpSpPr>
            <p:sp>
              <p:nvSpPr>
                <p:cNvPr id="1958" name="Google Shape;1958;p49">
                  <a:extLst>
                    <a:ext uri="{FF2B5EF4-FFF2-40B4-BE49-F238E27FC236}">
                      <a16:creationId xmlns:a16="http://schemas.microsoft.com/office/drawing/2014/main" id="{7A33687D-4D45-84A5-6CC1-F1EAB26A7973}"/>
                    </a:ext>
                  </a:extLst>
                </p:cNvPr>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49">
                  <a:extLst>
                    <a:ext uri="{FF2B5EF4-FFF2-40B4-BE49-F238E27FC236}">
                      <a16:creationId xmlns:a16="http://schemas.microsoft.com/office/drawing/2014/main" id="{B0E48523-A50F-739C-370B-83A4A560E358}"/>
                    </a:ext>
                  </a:extLst>
                </p:cNvPr>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0" name="Google Shape;1960;p49">
                <a:extLst>
                  <a:ext uri="{FF2B5EF4-FFF2-40B4-BE49-F238E27FC236}">
                    <a16:creationId xmlns:a16="http://schemas.microsoft.com/office/drawing/2014/main" id="{57E03A8B-C405-AC08-1A9C-13C9C231B21A}"/>
                  </a:ext>
                </a:extLst>
              </p:cNvPr>
              <p:cNvGrpSpPr/>
              <p:nvPr/>
            </p:nvGrpSpPr>
            <p:grpSpPr>
              <a:xfrm>
                <a:off x="1890399" y="1114475"/>
                <a:ext cx="196674" cy="196585"/>
                <a:chOff x="1101075" y="2142375"/>
                <a:chExt cx="439200" cy="439100"/>
              </a:xfrm>
            </p:grpSpPr>
            <p:sp>
              <p:nvSpPr>
                <p:cNvPr id="1961" name="Google Shape;1961;p49">
                  <a:extLst>
                    <a:ext uri="{FF2B5EF4-FFF2-40B4-BE49-F238E27FC236}">
                      <a16:creationId xmlns:a16="http://schemas.microsoft.com/office/drawing/2014/main" id="{E6267F2C-5C06-2CD3-1EBA-8914F10CB0EE}"/>
                    </a:ext>
                  </a:extLst>
                </p:cNvPr>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49">
                  <a:extLst>
                    <a:ext uri="{FF2B5EF4-FFF2-40B4-BE49-F238E27FC236}">
                      <a16:creationId xmlns:a16="http://schemas.microsoft.com/office/drawing/2014/main" id="{BA417DFF-7180-4E59-F3E9-CB7EF6FF54A6}"/>
                    </a:ext>
                  </a:extLst>
                </p:cNvPr>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3" name="Google Shape;1963;p49">
                <a:extLst>
                  <a:ext uri="{FF2B5EF4-FFF2-40B4-BE49-F238E27FC236}">
                    <a16:creationId xmlns:a16="http://schemas.microsoft.com/office/drawing/2014/main" id="{46CE83A6-FF64-1E2C-D6B3-D182B914E2B4}"/>
                  </a:ext>
                </a:extLst>
              </p:cNvPr>
              <p:cNvGrpSpPr/>
              <p:nvPr/>
            </p:nvGrpSpPr>
            <p:grpSpPr>
              <a:xfrm>
                <a:off x="2755474" y="1114475"/>
                <a:ext cx="196674" cy="196585"/>
                <a:chOff x="1101075" y="2142375"/>
                <a:chExt cx="439200" cy="439100"/>
              </a:xfrm>
            </p:grpSpPr>
            <p:sp>
              <p:nvSpPr>
                <p:cNvPr id="1964" name="Google Shape;1964;p49">
                  <a:extLst>
                    <a:ext uri="{FF2B5EF4-FFF2-40B4-BE49-F238E27FC236}">
                      <a16:creationId xmlns:a16="http://schemas.microsoft.com/office/drawing/2014/main" id="{925BF05F-4439-B531-AFD1-0D461085BD8D}"/>
                    </a:ext>
                  </a:extLst>
                </p:cNvPr>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49">
                  <a:extLst>
                    <a:ext uri="{FF2B5EF4-FFF2-40B4-BE49-F238E27FC236}">
                      <a16:creationId xmlns:a16="http://schemas.microsoft.com/office/drawing/2014/main" id="{E44615EF-28DB-FC39-703B-76D499E44485}"/>
                    </a:ext>
                  </a:extLst>
                </p:cNvPr>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6" name="Google Shape;1966;p49">
                <a:extLst>
                  <a:ext uri="{FF2B5EF4-FFF2-40B4-BE49-F238E27FC236}">
                    <a16:creationId xmlns:a16="http://schemas.microsoft.com/office/drawing/2014/main" id="{6A0384CD-BC83-5214-EDE6-FE90982DB435}"/>
                  </a:ext>
                </a:extLst>
              </p:cNvPr>
              <p:cNvGrpSpPr/>
              <p:nvPr/>
            </p:nvGrpSpPr>
            <p:grpSpPr>
              <a:xfrm>
                <a:off x="1290099" y="539500"/>
                <a:ext cx="196674" cy="196585"/>
                <a:chOff x="1101075" y="2142375"/>
                <a:chExt cx="439200" cy="439100"/>
              </a:xfrm>
            </p:grpSpPr>
            <p:sp>
              <p:nvSpPr>
                <p:cNvPr id="1967" name="Google Shape;1967;p49">
                  <a:extLst>
                    <a:ext uri="{FF2B5EF4-FFF2-40B4-BE49-F238E27FC236}">
                      <a16:creationId xmlns:a16="http://schemas.microsoft.com/office/drawing/2014/main" id="{C1CB8899-ED41-F696-A134-C83D3B8BC158}"/>
                    </a:ext>
                  </a:extLst>
                </p:cNvPr>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49">
                  <a:extLst>
                    <a:ext uri="{FF2B5EF4-FFF2-40B4-BE49-F238E27FC236}">
                      <a16:creationId xmlns:a16="http://schemas.microsoft.com/office/drawing/2014/main" id="{C758503B-0C8E-32F7-BC0B-6A17033FB8DC}"/>
                    </a:ext>
                  </a:extLst>
                </p:cNvPr>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9" name="Google Shape;1969;p49">
                <a:extLst>
                  <a:ext uri="{FF2B5EF4-FFF2-40B4-BE49-F238E27FC236}">
                    <a16:creationId xmlns:a16="http://schemas.microsoft.com/office/drawing/2014/main" id="{169BD3CF-1AAF-A4CA-E032-8EDB90B17796}"/>
                  </a:ext>
                </a:extLst>
              </p:cNvPr>
              <p:cNvGrpSpPr/>
              <p:nvPr/>
            </p:nvGrpSpPr>
            <p:grpSpPr>
              <a:xfrm>
                <a:off x="2022774" y="671500"/>
                <a:ext cx="196674" cy="196585"/>
                <a:chOff x="1101075" y="2142375"/>
                <a:chExt cx="439200" cy="439100"/>
              </a:xfrm>
            </p:grpSpPr>
            <p:sp>
              <p:nvSpPr>
                <p:cNvPr id="1970" name="Google Shape;1970;p49">
                  <a:extLst>
                    <a:ext uri="{FF2B5EF4-FFF2-40B4-BE49-F238E27FC236}">
                      <a16:creationId xmlns:a16="http://schemas.microsoft.com/office/drawing/2014/main" id="{71C444B2-D88B-E627-6F74-CAE8AD64AB1E}"/>
                    </a:ext>
                  </a:extLst>
                </p:cNvPr>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49">
                  <a:extLst>
                    <a:ext uri="{FF2B5EF4-FFF2-40B4-BE49-F238E27FC236}">
                      <a16:creationId xmlns:a16="http://schemas.microsoft.com/office/drawing/2014/main" id="{7367C8D3-5D08-71CA-FFAF-5C5F7F5DCFE7}"/>
                    </a:ext>
                  </a:extLst>
                </p:cNvPr>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1972" name="Google Shape;1972;p49">
            <a:extLst>
              <a:ext uri="{FF2B5EF4-FFF2-40B4-BE49-F238E27FC236}">
                <a16:creationId xmlns:a16="http://schemas.microsoft.com/office/drawing/2014/main" id="{3E7E1647-0958-A872-B512-CCE65D0B8831}"/>
              </a:ext>
            </a:extLst>
          </p:cNvPr>
          <p:cNvGrpSpPr/>
          <p:nvPr/>
        </p:nvGrpSpPr>
        <p:grpSpPr>
          <a:xfrm>
            <a:off x="4571996" y="2268220"/>
            <a:ext cx="5022035" cy="4764449"/>
            <a:chOff x="4571996" y="2268220"/>
            <a:chExt cx="5022035" cy="4764449"/>
          </a:xfrm>
        </p:grpSpPr>
        <p:pic>
          <p:nvPicPr>
            <p:cNvPr id="1973" name="Google Shape;1973;p49">
              <a:extLst>
                <a:ext uri="{FF2B5EF4-FFF2-40B4-BE49-F238E27FC236}">
                  <a16:creationId xmlns:a16="http://schemas.microsoft.com/office/drawing/2014/main" id="{59452B33-3935-DFE7-56D5-8AAE02CA776D}"/>
                </a:ext>
              </a:extLst>
            </p:cNvPr>
            <p:cNvPicPr preferRelativeResize="0"/>
            <p:nvPr/>
          </p:nvPicPr>
          <p:blipFill rotWithShape="1">
            <a:blip r:embed="rId3">
              <a:alphaModFix/>
            </a:blip>
            <a:srcRect l="16960" t="24718" r="7121" b="26177"/>
            <a:stretch/>
          </p:blipFill>
          <p:spPr>
            <a:xfrm flipH="1">
              <a:off x="5978271" y="3376950"/>
              <a:ext cx="3615750" cy="2759625"/>
            </a:xfrm>
            <a:prstGeom prst="rect">
              <a:avLst/>
            </a:prstGeom>
            <a:noFill/>
            <a:ln>
              <a:noFill/>
            </a:ln>
          </p:spPr>
        </p:pic>
        <p:grpSp>
          <p:nvGrpSpPr>
            <p:cNvPr id="1974" name="Google Shape;1974;p49">
              <a:extLst>
                <a:ext uri="{FF2B5EF4-FFF2-40B4-BE49-F238E27FC236}">
                  <a16:creationId xmlns:a16="http://schemas.microsoft.com/office/drawing/2014/main" id="{5F41BBAF-70BB-3D97-18F7-6587DE52945F}"/>
                </a:ext>
              </a:extLst>
            </p:cNvPr>
            <p:cNvGrpSpPr/>
            <p:nvPr/>
          </p:nvGrpSpPr>
          <p:grpSpPr>
            <a:xfrm rot="10800000">
              <a:off x="4571996" y="2268220"/>
              <a:ext cx="5022035" cy="4764449"/>
              <a:chOff x="-494406" y="-1584825"/>
              <a:chExt cx="4397193" cy="4171657"/>
            </a:xfrm>
          </p:grpSpPr>
          <p:grpSp>
            <p:nvGrpSpPr>
              <p:cNvPr id="1975" name="Google Shape;1975;p49">
                <a:extLst>
                  <a:ext uri="{FF2B5EF4-FFF2-40B4-BE49-F238E27FC236}">
                    <a16:creationId xmlns:a16="http://schemas.microsoft.com/office/drawing/2014/main" id="{D0186AD1-4DCE-435C-89E7-85D6AAA41B7B}"/>
                  </a:ext>
                </a:extLst>
              </p:cNvPr>
              <p:cNvGrpSpPr/>
              <p:nvPr/>
            </p:nvGrpSpPr>
            <p:grpSpPr>
              <a:xfrm>
                <a:off x="245875" y="-51824"/>
                <a:ext cx="208200" cy="1824700"/>
                <a:chOff x="1040050" y="3812126"/>
                <a:chExt cx="208200" cy="1824700"/>
              </a:xfrm>
            </p:grpSpPr>
            <p:sp>
              <p:nvSpPr>
                <p:cNvPr id="1976" name="Google Shape;1976;p49">
                  <a:extLst>
                    <a:ext uri="{FF2B5EF4-FFF2-40B4-BE49-F238E27FC236}">
                      <a16:creationId xmlns:a16="http://schemas.microsoft.com/office/drawing/2014/main" id="{B5CE2706-A962-FC42-881A-CB2D129C6FB5}"/>
                    </a:ext>
                  </a:extLst>
                </p:cNvPr>
                <p:cNvSpPr/>
                <p:nvPr/>
              </p:nvSpPr>
              <p:spPr>
                <a:xfrm>
                  <a:off x="1040050" y="3812126"/>
                  <a:ext cx="12550" cy="1824700"/>
                </a:xfrm>
                <a:custGeom>
                  <a:avLst/>
                  <a:gdLst/>
                  <a:ahLst/>
                  <a:cxnLst/>
                  <a:rect l="l" t="t" r="r" b="b"/>
                  <a:pathLst>
                    <a:path w="306" h="27731" extrusionOk="0">
                      <a:moveTo>
                        <a:pt x="1" y="1"/>
                      </a:moveTo>
                      <a:lnTo>
                        <a:pt x="1" y="27730"/>
                      </a:lnTo>
                      <a:lnTo>
                        <a:pt x="305" y="27730"/>
                      </a:lnTo>
                      <a:lnTo>
                        <a:pt x="305" y="1"/>
                      </a:lnTo>
                      <a:close/>
                    </a:path>
                  </a:pathLst>
                </a:custGeom>
                <a:gradFill>
                  <a:gsLst>
                    <a:gs pos="0">
                      <a:srgbClr val="9900FF">
                        <a:alpha val="46666"/>
                        <a:alpha val="46820"/>
                      </a:srgbClr>
                    </a:gs>
                    <a:gs pos="100000">
                      <a:srgbClr val="FFFFFF">
                        <a:alpha val="0"/>
                        <a:alpha val="468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49">
                  <a:extLst>
                    <a:ext uri="{FF2B5EF4-FFF2-40B4-BE49-F238E27FC236}">
                      <a16:creationId xmlns:a16="http://schemas.microsoft.com/office/drawing/2014/main" id="{38C02327-3D47-FDCE-84C0-D6A0D1AE6CBC}"/>
                    </a:ext>
                  </a:extLst>
                </p:cNvPr>
                <p:cNvSpPr/>
                <p:nvPr/>
              </p:nvSpPr>
              <p:spPr>
                <a:xfrm>
                  <a:off x="1235741" y="3812126"/>
                  <a:ext cx="12509" cy="1824700"/>
                </a:xfrm>
                <a:custGeom>
                  <a:avLst/>
                  <a:gdLst/>
                  <a:ahLst/>
                  <a:cxnLst/>
                  <a:rect l="l" t="t" r="r" b="b"/>
                  <a:pathLst>
                    <a:path w="305" h="27731" extrusionOk="0">
                      <a:moveTo>
                        <a:pt x="0" y="1"/>
                      </a:moveTo>
                      <a:lnTo>
                        <a:pt x="0" y="27730"/>
                      </a:lnTo>
                      <a:lnTo>
                        <a:pt x="305" y="27730"/>
                      </a:lnTo>
                      <a:lnTo>
                        <a:pt x="305"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8" name="Google Shape;1978;p49">
                <a:extLst>
                  <a:ext uri="{FF2B5EF4-FFF2-40B4-BE49-F238E27FC236}">
                    <a16:creationId xmlns:a16="http://schemas.microsoft.com/office/drawing/2014/main" id="{61A35803-DEDB-AF31-5EC1-4076235E91C4}"/>
                  </a:ext>
                </a:extLst>
              </p:cNvPr>
              <p:cNvGrpSpPr/>
              <p:nvPr/>
            </p:nvGrpSpPr>
            <p:grpSpPr>
              <a:xfrm rot="-8100000">
                <a:off x="540898" y="-1172741"/>
                <a:ext cx="2552124" cy="3347490"/>
                <a:chOff x="2976325" y="908175"/>
                <a:chExt cx="4028179" cy="5283555"/>
              </a:xfrm>
            </p:grpSpPr>
            <p:sp>
              <p:nvSpPr>
                <p:cNvPr id="1979" name="Google Shape;1979;p49">
                  <a:extLst>
                    <a:ext uri="{FF2B5EF4-FFF2-40B4-BE49-F238E27FC236}">
                      <a16:creationId xmlns:a16="http://schemas.microsoft.com/office/drawing/2014/main" id="{AFA50056-5E5F-3D43-DF7E-5277B541DDA5}"/>
                    </a:ext>
                  </a:extLst>
                </p:cNvPr>
                <p:cNvSpPr/>
                <p:nvPr/>
              </p:nvSpPr>
              <p:spPr>
                <a:xfrm>
                  <a:off x="2976325" y="930036"/>
                  <a:ext cx="4006263" cy="4749291"/>
                </a:xfrm>
                <a:custGeom>
                  <a:avLst/>
                  <a:gdLst/>
                  <a:ahLst/>
                  <a:cxnLst/>
                  <a:rect l="l" t="t" r="r" b="b"/>
                  <a:pathLst>
                    <a:path w="97678" h="115794" extrusionOk="0">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49">
                  <a:extLst>
                    <a:ext uri="{FF2B5EF4-FFF2-40B4-BE49-F238E27FC236}">
                      <a16:creationId xmlns:a16="http://schemas.microsoft.com/office/drawing/2014/main" id="{FFEFC526-1A68-99F5-83B2-E86B8386E491}"/>
                    </a:ext>
                  </a:extLst>
                </p:cNvPr>
                <p:cNvSpPr/>
                <p:nvPr/>
              </p:nvSpPr>
              <p:spPr>
                <a:xfrm>
                  <a:off x="3934943" y="908175"/>
                  <a:ext cx="2925190" cy="3057668"/>
                </a:xfrm>
                <a:custGeom>
                  <a:avLst/>
                  <a:gdLst/>
                  <a:ahLst/>
                  <a:cxnLst/>
                  <a:rect l="l" t="t" r="r" b="b"/>
                  <a:pathLst>
                    <a:path w="71320" h="74550" extrusionOk="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49">
                  <a:extLst>
                    <a:ext uri="{FF2B5EF4-FFF2-40B4-BE49-F238E27FC236}">
                      <a16:creationId xmlns:a16="http://schemas.microsoft.com/office/drawing/2014/main" id="{86510496-37CD-5EEA-B1CE-7237ADA22D03}"/>
                    </a:ext>
                  </a:extLst>
                </p:cNvPr>
                <p:cNvSpPr/>
                <p:nvPr/>
              </p:nvSpPr>
              <p:spPr>
                <a:xfrm>
                  <a:off x="3851189" y="1072525"/>
                  <a:ext cx="3153315" cy="5119205"/>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82" name="Google Shape;1982;p49">
                <a:extLst>
                  <a:ext uri="{FF2B5EF4-FFF2-40B4-BE49-F238E27FC236}">
                    <a16:creationId xmlns:a16="http://schemas.microsoft.com/office/drawing/2014/main" id="{76DB24F7-9ED3-94CA-C973-87733F095B89}"/>
                  </a:ext>
                </a:extLst>
              </p:cNvPr>
              <p:cNvGrpSpPr/>
              <p:nvPr/>
            </p:nvGrpSpPr>
            <p:grpSpPr>
              <a:xfrm>
                <a:off x="-1" y="621223"/>
                <a:ext cx="699940" cy="478601"/>
                <a:chOff x="39722" y="4349021"/>
                <a:chExt cx="1061964" cy="726143"/>
              </a:xfrm>
            </p:grpSpPr>
            <p:grpSp>
              <p:nvGrpSpPr>
                <p:cNvPr id="1983" name="Google Shape;1983;p49">
                  <a:extLst>
                    <a:ext uri="{FF2B5EF4-FFF2-40B4-BE49-F238E27FC236}">
                      <a16:creationId xmlns:a16="http://schemas.microsoft.com/office/drawing/2014/main" id="{B3A16DF0-CE35-C1ED-C365-1313B6D4D61A}"/>
                    </a:ext>
                  </a:extLst>
                </p:cNvPr>
                <p:cNvGrpSpPr/>
                <p:nvPr/>
              </p:nvGrpSpPr>
              <p:grpSpPr>
                <a:xfrm rot="2700000">
                  <a:off x="140502" y="4460924"/>
                  <a:ext cx="524584" cy="502337"/>
                  <a:chOff x="1189791" y="-1767331"/>
                  <a:chExt cx="904284" cy="865933"/>
                </a:xfrm>
              </p:grpSpPr>
              <p:sp>
                <p:nvSpPr>
                  <p:cNvPr id="1984" name="Google Shape;1984;p49">
                    <a:extLst>
                      <a:ext uri="{FF2B5EF4-FFF2-40B4-BE49-F238E27FC236}">
                        <a16:creationId xmlns:a16="http://schemas.microsoft.com/office/drawing/2014/main" id="{A29FF7DF-11F8-1371-CE01-5101F94F4FA0}"/>
                      </a:ext>
                    </a:extLst>
                  </p:cNvPr>
                  <p:cNvSpPr/>
                  <p:nvPr/>
                </p:nvSpPr>
                <p:spPr>
                  <a:xfrm>
                    <a:off x="1189791" y="-1767331"/>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85" name="Google Shape;1985;p49">
                    <a:extLst>
                      <a:ext uri="{FF2B5EF4-FFF2-40B4-BE49-F238E27FC236}">
                        <a16:creationId xmlns:a16="http://schemas.microsoft.com/office/drawing/2014/main" id="{DD32BFAA-B306-894E-4854-C1314C080F40}"/>
                      </a:ext>
                    </a:extLst>
                  </p:cNvPr>
                  <p:cNvGrpSpPr/>
                  <p:nvPr/>
                </p:nvGrpSpPr>
                <p:grpSpPr>
                  <a:xfrm>
                    <a:off x="1232795" y="-1740829"/>
                    <a:ext cx="717621" cy="717392"/>
                    <a:chOff x="1483457" y="3953671"/>
                    <a:chExt cx="717621" cy="717392"/>
                  </a:xfrm>
                </p:grpSpPr>
                <p:sp>
                  <p:nvSpPr>
                    <p:cNvPr id="1986" name="Google Shape;1986;p49">
                      <a:extLst>
                        <a:ext uri="{FF2B5EF4-FFF2-40B4-BE49-F238E27FC236}">
                          <a16:creationId xmlns:a16="http://schemas.microsoft.com/office/drawing/2014/main" id="{465AFD0E-712F-904A-DA2D-CA94F5FFBFEC}"/>
                        </a:ext>
                      </a:extLst>
                    </p:cNvPr>
                    <p:cNvSpPr/>
                    <p:nvPr/>
                  </p:nvSpPr>
                  <p:spPr>
                    <a:xfrm>
                      <a:off x="1483457" y="4257265"/>
                      <a:ext cx="413799" cy="413799"/>
                    </a:xfrm>
                    <a:custGeom>
                      <a:avLst/>
                      <a:gdLst/>
                      <a:ahLst/>
                      <a:cxnLst/>
                      <a:rect l="l" t="t" r="r" b="b"/>
                      <a:pathLst>
                        <a:path w="27121" h="27121" extrusionOk="0">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49">
                      <a:extLst>
                        <a:ext uri="{FF2B5EF4-FFF2-40B4-BE49-F238E27FC236}">
                          <a16:creationId xmlns:a16="http://schemas.microsoft.com/office/drawing/2014/main" id="{9E5D6920-05DD-A18A-31F3-BF17A4DDE759}"/>
                        </a:ext>
                      </a:extLst>
                    </p:cNvPr>
                    <p:cNvSpPr/>
                    <p:nvPr/>
                  </p:nvSpPr>
                  <p:spPr>
                    <a:xfrm>
                      <a:off x="1559470" y="4181481"/>
                      <a:ext cx="413799" cy="413799"/>
                    </a:xfrm>
                    <a:custGeom>
                      <a:avLst/>
                      <a:gdLst/>
                      <a:ahLst/>
                      <a:cxnLst/>
                      <a:rect l="l" t="t" r="r" b="b"/>
                      <a:pathLst>
                        <a:path w="27121" h="27121" extrusionOk="0">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49">
                      <a:extLst>
                        <a:ext uri="{FF2B5EF4-FFF2-40B4-BE49-F238E27FC236}">
                          <a16:creationId xmlns:a16="http://schemas.microsoft.com/office/drawing/2014/main" id="{37A27B59-A52B-8D89-82D0-92D458DAB1E8}"/>
                        </a:ext>
                      </a:extLst>
                    </p:cNvPr>
                    <p:cNvSpPr/>
                    <p:nvPr/>
                  </p:nvSpPr>
                  <p:spPr>
                    <a:xfrm>
                      <a:off x="1635483" y="4105239"/>
                      <a:ext cx="413799" cy="413799"/>
                    </a:xfrm>
                    <a:custGeom>
                      <a:avLst/>
                      <a:gdLst/>
                      <a:ahLst/>
                      <a:cxnLst/>
                      <a:rect l="l" t="t" r="r" b="b"/>
                      <a:pathLst>
                        <a:path w="27121" h="27121" extrusionOk="0">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49">
                      <a:extLst>
                        <a:ext uri="{FF2B5EF4-FFF2-40B4-BE49-F238E27FC236}">
                          <a16:creationId xmlns:a16="http://schemas.microsoft.com/office/drawing/2014/main" id="{867914CA-B0C5-3C9B-F3B3-381A13D27647}"/>
                        </a:ext>
                      </a:extLst>
                    </p:cNvPr>
                    <p:cNvSpPr/>
                    <p:nvPr/>
                  </p:nvSpPr>
                  <p:spPr>
                    <a:xfrm>
                      <a:off x="1711267" y="4029455"/>
                      <a:ext cx="413799" cy="413799"/>
                    </a:xfrm>
                    <a:custGeom>
                      <a:avLst/>
                      <a:gdLst/>
                      <a:ahLst/>
                      <a:cxnLst/>
                      <a:rect l="l" t="t" r="r" b="b"/>
                      <a:pathLst>
                        <a:path w="27121" h="27121" extrusionOk="0">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49">
                      <a:extLst>
                        <a:ext uri="{FF2B5EF4-FFF2-40B4-BE49-F238E27FC236}">
                          <a16:creationId xmlns:a16="http://schemas.microsoft.com/office/drawing/2014/main" id="{B21E5378-DFBC-A9F7-3D19-BD78297C75B5}"/>
                        </a:ext>
                      </a:extLst>
                    </p:cNvPr>
                    <p:cNvSpPr/>
                    <p:nvPr/>
                  </p:nvSpPr>
                  <p:spPr>
                    <a:xfrm>
                      <a:off x="1787280" y="3953671"/>
                      <a:ext cx="413799" cy="413799"/>
                    </a:xfrm>
                    <a:custGeom>
                      <a:avLst/>
                      <a:gdLst/>
                      <a:ahLst/>
                      <a:cxnLst/>
                      <a:rect l="l" t="t" r="r" b="b"/>
                      <a:pathLst>
                        <a:path w="27121" h="27121" extrusionOk="0">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991" name="Google Shape;1991;p49">
                  <a:extLst>
                    <a:ext uri="{FF2B5EF4-FFF2-40B4-BE49-F238E27FC236}">
                      <a16:creationId xmlns:a16="http://schemas.microsoft.com/office/drawing/2014/main" id="{901ED8CE-6BD9-406D-FAA9-45329C7110E6}"/>
                    </a:ext>
                  </a:extLst>
                </p:cNvPr>
                <p:cNvSpPr/>
                <p:nvPr/>
              </p:nvSpPr>
              <p:spPr>
                <a:xfrm rot="-2700000">
                  <a:off x="542534" y="4469276"/>
                  <a:ext cx="492898" cy="391560"/>
                </a:xfrm>
                <a:custGeom>
                  <a:avLst/>
                  <a:gdLst/>
                  <a:ahLst/>
                  <a:cxnLst/>
                  <a:rect l="l" t="t" r="r" b="b"/>
                  <a:pathLst>
                    <a:path w="44612" h="35440" extrusionOk="0">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92" name="Google Shape;1992;p49">
                <a:extLst>
                  <a:ext uri="{FF2B5EF4-FFF2-40B4-BE49-F238E27FC236}">
                    <a16:creationId xmlns:a16="http://schemas.microsoft.com/office/drawing/2014/main" id="{76AD577F-86E5-8D28-85E4-005F4FAF7F3C}"/>
                  </a:ext>
                </a:extLst>
              </p:cNvPr>
              <p:cNvGrpSpPr/>
              <p:nvPr/>
            </p:nvGrpSpPr>
            <p:grpSpPr>
              <a:xfrm>
                <a:off x="955673" y="11"/>
                <a:ext cx="592576" cy="405260"/>
                <a:chOff x="39722" y="4349021"/>
                <a:chExt cx="1061964" cy="726143"/>
              </a:xfrm>
            </p:grpSpPr>
            <p:grpSp>
              <p:nvGrpSpPr>
                <p:cNvPr id="1993" name="Google Shape;1993;p49">
                  <a:extLst>
                    <a:ext uri="{FF2B5EF4-FFF2-40B4-BE49-F238E27FC236}">
                      <a16:creationId xmlns:a16="http://schemas.microsoft.com/office/drawing/2014/main" id="{ADBD62AC-2312-6D7A-C817-0434FE227A37}"/>
                    </a:ext>
                  </a:extLst>
                </p:cNvPr>
                <p:cNvGrpSpPr/>
                <p:nvPr/>
              </p:nvGrpSpPr>
              <p:grpSpPr>
                <a:xfrm rot="2700000">
                  <a:off x="140502" y="4460924"/>
                  <a:ext cx="524584" cy="502337"/>
                  <a:chOff x="1189791" y="-1767331"/>
                  <a:chExt cx="904284" cy="865933"/>
                </a:xfrm>
              </p:grpSpPr>
              <p:sp>
                <p:nvSpPr>
                  <p:cNvPr id="1994" name="Google Shape;1994;p49">
                    <a:extLst>
                      <a:ext uri="{FF2B5EF4-FFF2-40B4-BE49-F238E27FC236}">
                        <a16:creationId xmlns:a16="http://schemas.microsoft.com/office/drawing/2014/main" id="{A3BFAF89-80AD-8E06-D2EB-6688765ED1D6}"/>
                      </a:ext>
                    </a:extLst>
                  </p:cNvPr>
                  <p:cNvSpPr/>
                  <p:nvPr/>
                </p:nvSpPr>
                <p:spPr>
                  <a:xfrm>
                    <a:off x="1189791" y="-1767331"/>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95" name="Google Shape;1995;p49">
                    <a:extLst>
                      <a:ext uri="{FF2B5EF4-FFF2-40B4-BE49-F238E27FC236}">
                        <a16:creationId xmlns:a16="http://schemas.microsoft.com/office/drawing/2014/main" id="{03869116-3C38-4B5E-95C0-1320C08B6C55}"/>
                      </a:ext>
                    </a:extLst>
                  </p:cNvPr>
                  <p:cNvGrpSpPr/>
                  <p:nvPr/>
                </p:nvGrpSpPr>
                <p:grpSpPr>
                  <a:xfrm>
                    <a:off x="1232795" y="-1740829"/>
                    <a:ext cx="717621" cy="717392"/>
                    <a:chOff x="1483457" y="3953671"/>
                    <a:chExt cx="717621" cy="717392"/>
                  </a:xfrm>
                </p:grpSpPr>
                <p:sp>
                  <p:nvSpPr>
                    <p:cNvPr id="1996" name="Google Shape;1996;p49">
                      <a:extLst>
                        <a:ext uri="{FF2B5EF4-FFF2-40B4-BE49-F238E27FC236}">
                          <a16:creationId xmlns:a16="http://schemas.microsoft.com/office/drawing/2014/main" id="{5C6A41B2-823F-B339-07FB-061C23AB5314}"/>
                        </a:ext>
                      </a:extLst>
                    </p:cNvPr>
                    <p:cNvSpPr/>
                    <p:nvPr/>
                  </p:nvSpPr>
                  <p:spPr>
                    <a:xfrm>
                      <a:off x="1483457" y="4257265"/>
                      <a:ext cx="413799" cy="413799"/>
                    </a:xfrm>
                    <a:custGeom>
                      <a:avLst/>
                      <a:gdLst/>
                      <a:ahLst/>
                      <a:cxnLst/>
                      <a:rect l="l" t="t" r="r" b="b"/>
                      <a:pathLst>
                        <a:path w="27121" h="27121" extrusionOk="0">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49">
                      <a:extLst>
                        <a:ext uri="{FF2B5EF4-FFF2-40B4-BE49-F238E27FC236}">
                          <a16:creationId xmlns:a16="http://schemas.microsoft.com/office/drawing/2014/main" id="{C65B9D55-7508-BF91-96A1-09C20C735D42}"/>
                        </a:ext>
                      </a:extLst>
                    </p:cNvPr>
                    <p:cNvSpPr/>
                    <p:nvPr/>
                  </p:nvSpPr>
                  <p:spPr>
                    <a:xfrm>
                      <a:off x="1559470" y="4181481"/>
                      <a:ext cx="413799" cy="413799"/>
                    </a:xfrm>
                    <a:custGeom>
                      <a:avLst/>
                      <a:gdLst/>
                      <a:ahLst/>
                      <a:cxnLst/>
                      <a:rect l="l" t="t" r="r" b="b"/>
                      <a:pathLst>
                        <a:path w="27121" h="27121" extrusionOk="0">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49">
                      <a:extLst>
                        <a:ext uri="{FF2B5EF4-FFF2-40B4-BE49-F238E27FC236}">
                          <a16:creationId xmlns:a16="http://schemas.microsoft.com/office/drawing/2014/main" id="{8EF33449-2470-6F5E-2183-115CBCAA346E}"/>
                        </a:ext>
                      </a:extLst>
                    </p:cNvPr>
                    <p:cNvSpPr/>
                    <p:nvPr/>
                  </p:nvSpPr>
                  <p:spPr>
                    <a:xfrm>
                      <a:off x="1635483" y="4105239"/>
                      <a:ext cx="413799" cy="413799"/>
                    </a:xfrm>
                    <a:custGeom>
                      <a:avLst/>
                      <a:gdLst/>
                      <a:ahLst/>
                      <a:cxnLst/>
                      <a:rect l="l" t="t" r="r" b="b"/>
                      <a:pathLst>
                        <a:path w="27121" h="27121" extrusionOk="0">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49">
                      <a:extLst>
                        <a:ext uri="{FF2B5EF4-FFF2-40B4-BE49-F238E27FC236}">
                          <a16:creationId xmlns:a16="http://schemas.microsoft.com/office/drawing/2014/main" id="{9AA48FFC-5D7C-E552-B73F-E186C80FD7BF}"/>
                        </a:ext>
                      </a:extLst>
                    </p:cNvPr>
                    <p:cNvSpPr/>
                    <p:nvPr/>
                  </p:nvSpPr>
                  <p:spPr>
                    <a:xfrm>
                      <a:off x="1711267" y="4029455"/>
                      <a:ext cx="413799" cy="413799"/>
                    </a:xfrm>
                    <a:custGeom>
                      <a:avLst/>
                      <a:gdLst/>
                      <a:ahLst/>
                      <a:cxnLst/>
                      <a:rect l="l" t="t" r="r" b="b"/>
                      <a:pathLst>
                        <a:path w="27121" h="27121" extrusionOk="0">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49">
                      <a:extLst>
                        <a:ext uri="{FF2B5EF4-FFF2-40B4-BE49-F238E27FC236}">
                          <a16:creationId xmlns:a16="http://schemas.microsoft.com/office/drawing/2014/main" id="{620B6E26-727C-3215-1159-7C8D7BDA3891}"/>
                        </a:ext>
                      </a:extLst>
                    </p:cNvPr>
                    <p:cNvSpPr/>
                    <p:nvPr/>
                  </p:nvSpPr>
                  <p:spPr>
                    <a:xfrm>
                      <a:off x="1787280" y="3953671"/>
                      <a:ext cx="413799" cy="413799"/>
                    </a:xfrm>
                    <a:custGeom>
                      <a:avLst/>
                      <a:gdLst/>
                      <a:ahLst/>
                      <a:cxnLst/>
                      <a:rect l="l" t="t" r="r" b="b"/>
                      <a:pathLst>
                        <a:path w="27121" h="27121" extrusionOk="0">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001" name="Google Shape;2001;p49">
                  <a:extLst>
                    <a:ext uri="{FF2B5EF4-FFF2-40B4-BE49-F238E27FC236}">
                      <a16:creationId xmlns:a16="http://schemas.microsoft.com/office/drawing/2014/main" id="{7D9D1686-5F8B-1919-FD99-00E1CD694D78}"/>
                    </a:ext>
                  </a:extLst>
                </p:cNvPr>
                <p:cNvSpPr/>
                <p:nvPr/>
              </p:nvSpPr>
              <p:spPr>
                <a:xfrm rot="-2700000">
                  <a:off x="542534" y="4469276"/>
                  <a:ext cx="492898" cy="391560"/>
                </a:xfrm>
                <a:custGeom>
                  <a:avLst/>
                  <a:gdLst/>
                  <a:ahLst/>
                  <a:cxnLst/>
                  <a:rect l="l" t="t" r="r" b="b"/>
                  <a:pathLst>
                    <a:path w="44612" h="35440" extrusionOk="0">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02" name="Google Shape;2002;p49">
                <a:extLst>
                  <a:ext uri="{FF2B5EF4-FFF2-40B4-BE49-F238E27FC236}">
                    <a16:creationId xmlns:a16="http://schemas.microsoft.com/office/drawing/2014/main" id="{44C356A3-CDE3-215A-BE58-C02D242D71E1}"/>
                  </a:ext>
                </a:extLst>
              </p:cNvPr>
              <p:cNvGrpSpPr/>
              <p:nvPr/>
            </p:nvGrpSpPr>
            <p:grpSpPr>
              <a:xfrm>
                <a:off x="441574" y="-36652"/>
                <a:ext cx="699940" cy="478601"/>
                <a:chOff x="39722" y="4349021"/>
                <a:chExt cx="1061964" cy="726143"/>
              </a:xfrm>
            </p:grpSpPr>
            <p:grpSp>
              <p:nvGrpSpPr>
                <p:cNvPr id="2003" name="Google Shape;2003;p49">
                  <a:extLst>
                    <a:ext uri="{FF2B5EF4-FFF2-40B4-BE49-F238E27FC236}">
                      <a16:creationId xmlns:a16="http://schemas.microsoft.com/office/drawing/2014/main" id="{3C442BA4-20F6-B560-2F95-BCFBAA6F04F4}"/>
                    </a:ext>
                  </a:extLst>
                </p:cNvPr>
                <p:cNvGrpSpPr/>
                <p:nvPr/>
              </p:nvGrpSpPr>
              <p:grpSpPr>
                <a:xfrm rot="2700000">
                  <a:off x="140502" y="4460924"/>
                  <a:ext cx="524584" cy="502337"/>
                  <a:chOff x="1189791" y="-1767331"/>
                  <a:chExt cx="904284" cy="865933"/>
                </a:xfrm>
              </p:grpSpPr>
              <p:sp>
                <p:nvSpPr>
                  <p:cNvPr id="2004" name="Google Shape;2004;p49">
                    <a:extLst>
                      <a:ext uri="{FF2B5EF4-FFF2-40B4-BE49-F238E27FC236}">
                        <a16:creationId xmlns:a16="http://schemas.microsoft.com/office/drawing/2014/main" id="{D122E1F9-DEF3-1EE6-5875-A827FFB2CE68}"/>
                      </a:ext>
                    </a:extLst>
                  </p:cNvPr>
                  <p:cNvSpPr/>
                  <p:nvPr/>
                </p:nvSpPr>
                <p:spPr>
                  <a:xfrm>
                    <a:off x="1189791" y="-1767331"/>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05" name="Google Shape;2005;p49">
                    <a:extLst>
                      <a:ext uri="{FF2B5EF4-FFF2-40B4-BE49-F238E27FC236}">
                        <a16:creationId xmlns:a16="http://schemas.microsoft.com/office/drawing/2014/main" id="{3A7EDDA3-5DC5-2CC2-FAF8-7330BBE5930E}"/>
                      </a:ext>
                    </a:extLst>
                  </p:cNvPr>
                  <p:cNvGrpSpPr/>
                  <p:nvPr/>
                </p:nvGrpSpPr>
                <p:grpSpPr>
                  <a:xfrm>
                    <a:off x="1232795" y="-1740829"/>
                    <a:ext cx="717621" cy="717392"/>
                    <a:chOff x="1483457" y="3953671"/>
                    <a:chExt cx="717621" cy="717392"/>
                  </a:xfrm>
                </p:grpSpPr>
                <p:sp>
                  <p:nvSpPr>
                    <p:cNvPr id="2006" name="Google Shape;2006;p49">
                      <a:extLst>
                        <a:ext uri="{FF2B5EF4-FFF2-40B4-BE49-F238E27FC236}">
                          <a16:creationId xmlns:a16="http://schemas.microsoft.com/office/drawing/2014/main" id="{E42D07E9-9471-4544-AB1C-8A8C63748BBC}"/>
                        </a:ext>
                      </a:extLst>
                    </p:cNvPr>
                    <p:cNvSpPr/>
                    <p:nvPr/>
                  </p:nvSpPr>
                  <p:spPr>
                    <a:xfrm>
                      <a:off x="1483457" y="4257265"/>
                      <a:ext cx="413799" cy="413799"/>
                    </a:xfrm>
                    <a:custGeom>
                      <a:avLst/>
                      <a:gdLst/>
                      <a:ahLst/>
                      <a:cxnLst/>
                      <a:rect l="l" t="t" r="r" b="b"/>
                      <a:pathLst>
                        <a:path w="27121" h="27121" extrusionOk="0">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49">
                      <a:extLst>
                        <a:ext uri="{FF2B5EF4-FFF2-40B4-BE49-F238E27FC236}">
                          <a16:creationId xmlns:a16="http://schemas.microsoft.com/office/drawing/2014/main" id="{211364B7-A403-67D0-5F78-5CF474F6CC91}"/>
                        </a:ext>
                      </a:extLst>
                    </p:cNvPr>
                    <p:cNvSpPr/>
                    <p:nvPr/>
                  </p:nvSpPr>
                  <p:spPr>
                    <a:xfrm>
                      <a:off x="1559470" y="4181481"/>
                      <a:ext cx="413799" cy="413799"/>
                    </a:xfrm>
                    <a:custGeom>
                      <a:avLst/>
                      <a:gdLst/>
                      <a:ahLst/>
                      <a:cxnLst/>
                      <a:rect l="l" t="t" r="r" b="b"/>
                      <a:pathLst>
                        <a:path w="27121" h="27121" extrusionOk="0">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49">
                      <a:extLst>
                        <a:ext uri="{FF2B5EF4-FFF2-40B4-BE49-F238E27FC236}">
                          <a16:creationId xmlns:a16="http://schemas.microsoft.com/office/drawing/2014/main" id="{FD982E3C-EB44-5651-A395-8613D313CC04}"/>
                        </a:ext>
                      </a:extLst>
                    </p:cNvPr>
                    <p:cNvSpPr/>
                    <p:nvPr/>
                  </p:nvSpPr>
                  <p:spPr>
                    <a:xfrm>
                      <a:off x="1635483" y="4105239"/>
                      <a:ext cx="413799" cy="413799"/>
                    </a:xfrm>
                    <a:custGeom>
                      <a:avLst/>
                      <a:gdLst/>
                      <a:ahLst/>
                      <a:cxnLst/>
                      <a:rect l="l" t="t" r="r" b="b"/>
                      <a:pathLst>
                        <a:path w="27121" h="27121" extrusionOk="0">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49">
                      <a:extLst>
                        <a:ext uri="{FF2B5EF4-FFF2-40B4-BE49-F238E27FC236}">
                          <a16:creationId xmlns:a16="http://schemas.microsoft.com/office/drawing/2014/main" id="{75F9F0D5-3D19-10BB-2123-2CF68D6425EF}"/>
                        </a:ext>
                      </a:extLst>
                    </p:cNvPr>
                    <p:cNvSpPr/>
                    <p:nvPr/>
                  </p:nvSpPr>
                  <p:spPr>
                    <a:xfrm>
                      <a:off x="1711267" y="4029455"/>
                      <a:ext cx="413799" cy="413799"/>
                    </a:xfrm>
                    <a:custGeom>
                      <a:avLst/>
                      <a:gdLst/>
                      <a:ahLst/>
                      <a:cxnLst/>
                      <a:rect l="l" t="t" r="r" b="b"/>
                      <a:pathLst>
                        <a:path w="27121" h="27121" extrusionOk="0">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49">
                      <a:extLst>
                        <a:ext uri="{FF2B5EF4-FFF2-40B4-BE49-F238E27FC236}">
                          <a16:creationId xmlns:a16="http://schemas.microsoft.com/office/drawing/2014/main" id="{9C4B1AFB-C033-C7BE-BE52-6F35E62463FC}"/>
                        </a:ext>
                      </a:extLst>
                    </p:cNvPr>
                    <p:cNvSpPr/>
                    <p:nvPr/>
                  </p:nvSpPr>
                  <p:spPr>
                    <a:xfrm>
                      <a:off x="1787280" y="3953671"/>
                      <a:ext cx="413799" cy="413799"/>
                    </a:xfrm>
                    <a:custGeom>
                      <a:avLst/>
                      <a:gdLst/>
                      <a:ahLst/>
                      <a:cxnLst/>
                      <a:rect l="l" t="t" r="r" b="b"/>
                      <a:pathLst>
                        <a:path w="27121" h="27121" extrusionOk="0">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011" name="Google Shape;2011;p49">
                  <a:extLst>
                    <a:ext uri="{FF2B5EF4-FFF2-40B4-BE49-F238E27FC236}">
                      <a16:creationId xmlns:a16="http://schemas.microsoft.com/office/drawing/2014/main" id="{2CD52CCA-5A3F-41CD-A049-99493C41651B}"/>
                    </a:ext>
                  </a:extLst>
                </p:cNvPr>
                <p:cNvSpPr/>
                <p:nvPr/>
              </p:nvSpPr>
              <p:spPr>
                <a:xfrm rot="-2700000">
                  <a:off x="542534" y="4469276"/>
                  <a:ext cx="492898" cy="391560"/>
                </a:xfrm>
                <a:custGeom>
                  <a:avLst/>
                  <a:gdLst/>
                  <a:ahLst/>
                  <a:cxnLst/>
                  <a:rect l="l" t="t" r="r" b="b"/>
                  <a:pathLst>
                    <a:path w="44612" h="35440" extrusionOk="0">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12" name="Google Shape;2012;p49">
                <a:extLst>
                  <a:ext uri="{FF2B5EF4-FFF2-40B4-BE49-F238E27FC236}">
                    <a16:creationId xmlns:a16="http://schemas.microsoft.com/office/drawing/2014/main" id="{351A10B3-6862-FEC5-A7D0-78346D9D332C}"/>
                  </a:ext>
                </a:extLst>
              </p:cNvPr>
              <p:cNvGrpSpPr/>
              <p:nvPr/>
            </p:nvGrpSpPr>
            <p:grpSpPr>
              <a:xfrm>
                <a:off x="-494406" y="-252396"/>
                <a:ext cx="1741563" cy="1288563"/>
                <a:chOff x="-494406" y="-252396"/>
                <a:chExt cx="1741563" cy="1288563"/>
              </a:xfrm>
            </p:grpSpPr>
            <p:sp>
              <p:nvSpPr>
                <p:cNvPr id="2013" name="Google Shape;2013;p49">
                  <a:extLst>
                    <a:ext uri="{FF2B5EF4-FFF2-40B4-BE49-F238E27FC236}">
                      <a16:creationId xmlns:a16="http://schemas.microsoft.com/office/drawing/2014/main" id="{874F73EA-17BD-0C03-DAB3-E74BB32E8DE3}"/>
                    </a:ext>
                  </a:extLst>
                </p:cNvPr>
                <p:cNvSpPr/>
                <p:nvPr/>
              </p:nvSpPr>
              <p:spPr>
                <a:xfrm rot="2700000">
                  <a:off x="137431" y="-53821"/>
                  <a:ext cx="930891" cy="891412"/>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0C0A9E">
                        <a:alpha val="20000"/>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49">
                  <a:extLst>
                    <a:ext uri="{FF2B5EF4-FFF2-40B4-BE49-F238E27FC236}">
                      <a16:creationId xmlns:a16="http://schemas.microsoft.com/office/drawing/2014/main" id="{B3027303-6DF8-178E-E296-DCDCDB0FFA98}"/>
                    </a:ext>
                  </a:extLst>
                </p:cNvPr>
                <p:cNvSpPr/>
                <p:nvPr/>
              </p:nvSpPr>
              <p:spPr>
                <a:xfrm rot="2700000">
                  <a:off x="-315569" y="-53821"/>
                  <a:ext cx="930891" cy="891412"/>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0C0A9E">
                        <a:alpha val="20000"/>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015" name="Google Shape;2015;p49">
              <a:extLst>
                <a:ext uri="{FF2B5EF4-FFF2-40B4-BE49-F238E27FC236}">
                  <a16:creationId xmlns:a16="http://schemas.microsoft.com/office/drawing/2014/main" id="{3B155E29-F85A-8C4A-7BB9-4F2466E116DD}"/>
                </a:ext>
              </a:extLst>
            </p:cNvPr>
            <p:cNvGrpSpPr/>
            <p:nvPr/>
          </p:nvGrpSpPr>
          <p:grpSpPr>
            <a:xfrm>
              <a:off x="5643425" y="4968525"/>
              <a:ext cx="439200" cy="439100"/>
              <a:chOff x="1101075" y="2142375"/>
              <a:chExt cx="439200" cy="439100"/>
            </a:xfrm>
          </p:grpSpPr>
          <p:sp>
            <p:nvSpPr>
              <p:cNvPr id="2016" name="Google Shape;2016;p49">
                <a:extLst>
                  <a:ext uri="{FF2B5EF4-FFF2-40B4-BE49-F238E27FC236}">
                    <a16:creationId xmlns:a16="http://schemas.microsoft.com/office/drawing/2014/main" id="{3F47C2F7-D956-D1E6-767E-7E328E39750F}"/>
                  </a:ext>
                </a:extLst>
              </p:cNvPr>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rgbClr val="9900FF">
                      <a:alpha val="46666"/>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49">
                <a:extLst>
                  <a:ext uri="{FF2B5EF4-FFF2-40B4-BE49-F238E27FC236}">
                    <a16:creationId xmlns:a16="http://schemas.microsoft.com/office/drawing/2014/main" id="{39C8C7B4-1591-C26F-EDBA-3EB42F43E096}"/>
                  </a:ext>
                </a:extLst>
              </p:cNvPr>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rgbClr val="9900FF">
                      <a:alpha val="46666"/>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018" name="Google Shape;2018;p49">
            <a:extLst>
              <a:ext uri="{FF2B5EF4-FFF2-40B4-BE49-F238E27FC236}">
                <a16:creationId xmlns:a16="http://schemas.microsoft.com/office/drawing/2014/main" id="{CBCE7051-FAC1-6183-942E-215C8076C8E8}"/>
              </a:ext>
            </a:extLst>
          </p:cNvPr>
          <p:cNvGrpSpPr/>
          <p:nvPr/>
        </p:nvGrpSpPr>
        <p:grpSpPr>
          <a:xfrm>
            <a:off x="774450" y="3019701"/>
            <a:ext cx="5944442" cy="134100"/>
            <a:chOff x="774450" y="3019701"/>
            <a:chExt cx="5944442" cy="134100"/>
          </a:xfrm>
        </p:grpSpPr>
        <p:sp>
          <p:nvSpPr>
            <p:cNvPr id="2019" name="Google Shape;2019;p49">
              <a:extLst>
                <a:ext uri="{FF2B5EF4-FFF2-40B4-BE49-F238E27FC236}">
                  <a16:creationId xmlns:a16="http://schemas.microsoft.com/office/drawing/2014/main" id="{EE7E829F-363A-D64F-4FFC-C0E43AFF094E}"/>
                </a:ext>
              </a:extLst>
            </p:cNvPr>
            <p:cNvSpPr/>
            <p:nvPr/>
          </p:nvSpPr>
          <p:spPr>
            <a:xfrm>
              <a:off x="6584792" y="3019701"/>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20" name="Google Shape;2020;p49">
              <a:extLst>
                <a:ext uri="{FF2B5EF4-FFF2-40B4-BE49-F238E27FC236}">
                  <a16:creationId xmlns:a16="http://schemas.microsoft.com/office/drawing/2014/main" id="{62E765D0-7F02-89A2-1330-D79DE4057E2B}"/>
                </a:ext>
              </a:extLst>
            </p:cNvPr>
            <p:cNvCxnSpPr/>
            <p:nvPr/>
          </p:nvCxnSpPr>
          <p:spPr>
            <a:xfrm>
              <a:off x="774450" y="3086750"/>
              <a:ext cx="5848200" cy="0"/>
            </a:xfrm>
            <a:prstGeom prst="straightConnector1">
              <a:avLst/>
            </a:prstGeom>
            <a:noFill/>
            <a:ln w="9525" cap="flat" cmpd="sng">
              <a:solidFill>
                <a:schemeClr val="dk2"/>
              </a:solidFill>
              <a:prstDash val="solid"/>
              <a:round/>
              <a:headEnd type="none" w="med" len="med"/>
              <a:tailEnd type="none" w="med" len="med"/>
            </a:ln>
          </p:spPr>
        </p:cxnSp>
        <p:sp>
          <p:nvSpPr>
            <p:cNvPr id="2021" name="Google Shape;2021;p49">
              <a:extLst>
                <a:ext uri="{FF2B5EF4-FFF2-40B4-BE49-F238E27FC236}">
                  <a16:creationId xmlns:a16="http://schemas.microsoft.com/office/drawing/2014/main" id="{D8635727-31AB-022D-C64F-2C3F55F8DE51}"/>
                </a:ext>
              </a:extLst>
            </p:cNvPr>
            <p:cNvSpPr/>
            <p:nvPr/>
          </p:nvSpPr>
          <p:spPr>
            <a:xfrm>
              <a:off x="6614904" y="3049843"/>
              <a:ext cx="73800" cy="73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3897511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666">
          <a:extLst>
            <a:ext uri="{FF2B5EF4-FFF2-40B4-BE49-F238E27FC236}">
              <a16:creationId xmlns:a16="http://schemas.microsoft.com/office/drawing/2014/main" id="{64B537BC-3829-640B-D331-B50B1EA8E956}"/>
            </a:ext>
          </a:extLst>
        </p:cNvPr>
        <p:cNvGrpSpPr/>
        <p:nvPr/>
      </p:nvGrpSpPr>
      <p:grpSpPr>
        <a:xfrm>
          <a:off x="0" y="0"/>
          <a:ext cx="0" cy="0"/>
          <a:chOff x="0" y="0"/>
          <a:chExt cx="0" cy="0"/>
        </a:xfrm>
      </p:grpSpPr>
      <p:sp>
        <p:nvSpPr>
          <p:cNvPr id="2" name="Google Shape;1735;p43">
            <a:extLst>
              <a:ext uri="{FF2B5EF4-FFF2-40B4-BE49-F238E27FC236}">
                <a16:creationId xmlns:a16="http://schemas.microsoft.com/office/drawing/2014/main" id="{FC8FC294-909F-2C07-BFE0-AE820BB65649}"/>
              </a:ext>
            </a:extLst>
          </p:cNvPr>
          <p:cNvSpPr txBox="1">
            <a:spLocks/>
          </p:cNvSpPr>
          <p:nvPr/>
        </p:nvSpPr>
        <p:spPr>
          <a:xfrm>
            <a:off x="1046774" y="189300"/>
            <a:ext cx="7475433"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1pPr>
            <a:lvl2pPr marR="0" lvl="1"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2pPr>
            <a:lvl3pPr marR="0" lvl="2"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3pPr>
            <a:lvl4pPr marR="0" lvl="3"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4pPr>
            <a:lvl5pPr marR="0" lvl="4"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5pPr>
            <a:lvl6pPr marR="0" lvl="5"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6pPr>
            <a:lvl7pPr marR="0" lvl="6"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7pPr>
            <a:lvl8pPr marR="0" lvl="7"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8pPr>
            <a:lvl9pPr marR="0" lvl="8"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9pPr>
          </a:lstStyle>
          <a:p>
            <a:pPr algn="r" rtl="1"/>
            <a:r>
              <a:rPr lang="fa-IR" sz="2800">
                <a:solidFill>
                  <a:srgbClr val="C39113"/>
                </a:solidFill>
                <a:latin typeface="Gill Sans MT" panose="020B0502020104020203" pitchFamily="34" charset="0"/>
                <a:cs typeface="B Roya" panose="00000400000000000000" pitchFamily="2" charset="-78"/>
              </a:rPr>
              <a:t>تمرین: دفترچه تلفن</a:t>
            </a:r>
            <a:endParaRPr lang="en-GB" sz="2800">
              <a:solidFill>
                <a:srgbClr val="C39113"/>
              </a:solidFill>
              <a:latin typeface="Gill Sans MT" panose="020B0502020104020203" pitchFamily="34" charset="0"/>
            </a:endParaRPr>
          </a:p>
        </p:txBody>
      </p:sp>
      <p:sp>
        <p:nvSpPr>
          <p:cNvPr id="3" name="TextBox 2">
            <a:extLst>
              <a:ext uri="{FF2B5EF4-FFF2-40B4-BE49-F238E27FC236}">
                <a16:creationId xmlns:a16="http://schemas.microsoft.com/office/drawing/2014/main" id="{BF650A5E-5962-A92D-6ED6-A8CF3E522646}"/>
              </a:ext>
            </a:extLst>
          </p:cNvPr>
          <p:cNvSpPr txBox="1"/>
          <p:nvPr/>
        </p:nvSpPr>
        <p:spPr>
          <a:xfrm>
            <a:off x="330200" y="820806"/>
            <a:ext cx="8192007" cy="954749"/>
          </a:xfrm>
          <a:prstGeom prst="rect">
            <a:avLst/>
          </a:prstGeom>
          <a:noFill/>
        </p:spPr>
        <p:txBody>
          <a:bodyPr wrap="square" rtlCol="0">
            <a:spAutoFit/>
          </a:bodyPr>
          <a:lstStyle/>
          <a:p>
            <a:pPr algn="r" rtl="1">
              <a:lnSpc>
                <a:spcPts val="3500"/>
              </a:lnSpc>
            </a:pPr>
            <a:r>
              <a:rPr lang="fa-IR" sz="2000" b="0" i="0">
                <a:solidFill>
                  <a:srgbClr val="000000"/>
                </a:solidFill>
                <a:effectLst/>
                <a:latin typeface="Gill Sans MT" panose="020B0502020104020203" pitchFamily="34" charset="0"/>
                <a:cs typeface="B Nazanin" panose="00000400000000000000" pitchFamily="2" charset="-78"/>
              </a:rPr>
              <a:t>به عنوان تمرین یک دفترچه تلفن مطابق دیاگرام زیر پیاده‌سازی کنید.</a:t>
            </a:r>
          </a:p>
          <a:p>
            <a:pPr algn="r" rtl="1">
              <a:lnSpc>
                <a:spcPts val="3500"/>
              </a:lnSpc>
            </a:pPr>
            <a:endParaRPr lang="fa-IR" sz="2000" b="0" i="0">
              <a:solidFill>
                <a:srgbClr val="000000"/>
              </a:solidFill>
              <a:effectLst/>
              <a:latin typeface="Gill Sans MT" panose="020B0502020104020203" pitchFamily="34" charset="0"/>
              <a:cs typeface="B Nazanin" panose="00000400000000000000" pitchFamily="2" charset="-78"/>
            </a:endParaRPr>
          </a:p>
        </p:txBody>
      </p:sp>
      <p:pic>
        <p:nvPicPr>
          <p:cNvPr id="5" name="Picture 4">
            <a:extLst>
              <a:ext uri="{FF2B5EF4-FFF2-40B4-BE49-F238E27FC236}">
                <a16:creationId xmlns:a16="http://schemas.microsoft.com/office/drawing/2014/main" id="{9EC2B699-2930-8AEA-1E15-4E7D41B25384}"/>
              </a:ext>
            </a:extLst>
          </p:cNvPr>
          <p:cNvPicPr>
            <a:picLocks noChangeAspect="1"/>
          </p:cNvPicPr>
          <p:nvPr/>
        </p:nvPicPr>
        <p:blipFill>
          <a:blip r:embed="rId3"/>
          <a:stretch>
            <a:fillRect/>
          </a:stretch>
        </p:blipFill>
        <p:spPr>
          <a:xfrm>
            <a:off x="184755" y="1414562"/>
            <a:ext cx="2877421" cy="3539638"/>
          </a:xfrm>
          <a:prstGeom prst="rect">
            <a:avLst/>
          </a:prstGeom>
        </p:spPr>
      </p:pic>
      <p:sp>
        <p:nvSpPr>
          <p:cNvPr id="4" name="TextBox 3">
            <a:extLst>
              <a:ext uri="{FF2B5EF4-FFF2-40B4-BE49-F238E27FC236}">
                <a16:creationId xmlns:a16="http://schemas.microsoft.com/office/drawing/2014/main" id="{4B27188A-E149-36D7-AB72-73DA2F448CC1}"/>
              </a:ext>
            </a:extLst>
          </p:cNvPr>
          <p:cNvSpPr txBox="1"/>
          <p:nvPr/>
        </p:nvSpPr>
        <p:spPr>
          <a:xfrm>
            <a:off x="3207621" y="1414562"/>
            <a:ext cx="5460032" cy="3354765"/>
          </a:xfrm>
          <a:prstGeom prst="rect">
            <a:avLst/>
          </a:prstGeom>
          <a:noFill/>
        </p:spPr>
        <p:txBody>
          <a:bodyPr wrap="square" rtlCol="0">
            <a:spAutoFit/>
          </a:bodyPr>
          <a:lstStyle/>
          <a:p>
            <a:pPr algn="r" rtl="1"/>
            <a:r>
              <a:rPr lang="fa-IR" sz="2000">
                <a:latin typeface="Gill Sans MT" panose="020B0502020104020203" pitchFamily="34" charset="0"/>
                <a:cs typeface="B Nazanin" panose="00000400000000000000" pitchFamily="2" charset="-78"/>
              </a:rPr>
              <a:t>در متد </a:t>
            </a:r>
            <a:r>
              <a:rPr lang="en-US" sz="2000">
                <a:latin typeface="Gill Sans MT" panose="020B0502020104020203" pitchFamily="34" charset="0"/>
                <a:cs typeface="B Nazanin" panose="00000400000000000000" pitchFamily="2" charset="-78"/>
              </a:rPr>
              <a:t>main</a:t>
            </a:r>
            <a:r>
              <a:rPr lang="fa-IR" sz="2000">
                <a:latin typeface="Gill Sans MT" panose="020B0502020104020203" pitchFamily="34" charset="0"/>
                <a:cs typeface="B Nazanin" panose="00000400000000000000" pitchFamily="2" charset="-78"/>
              </a:rPr>
              <a:t> نیز می‌توانید دریافت چنین ورودی‌هایی را پیاده‌سازی کنید:</a:t>
            </a:r>
            <a:endParaRPr lang="fa-IR" sz="1600">
              <a:latin typeface="Gill Sans MT" panose="020B0502020104020203" pitchFamily="34" charset="0"/>
              <a:cs typeface="B Nazanin" panose="00000400000000000000" pitchFamily="2" charset="-78"/>
            </a:endParaRPr>
          </a:p>
          <a:p>
            <a:pPr>
              <a:buNone/>
            </a:pPr>
            <a:r>
              <a:rPr lang="en-US" b="0" i="0">
                <a:solidFill>
                  <a:srgbClr val="000000"/>
                </a:solidFill>
                <a:effectLst/>
                <a:latin typeface="Gill Sans MT" panose="020B0502020104020203" pitchFamily="34" charset="0"/>
                <a:cs typeface="B Nazanin" panose="00000400000000000000" pitchFamily="2" charset="-78"/>
              </a:rPr>
              <a:t>1- contacts -a &lt;contact firstName&gt; &lt;contact lastName&gt; </a:t>
            </a:r>
            <a:endParaRPr lang="fa-IR" b="0" i="0">
              <a:solidFill>
                <a:srgbClr val="000000"/>
              </a:solidFill>
              <a:effectLst/>
              <a:latin typeface="Gill Sans MT" panose="020B0502020104020203" pitchFamily="34" charset="0"/>
              <a:cs typeface="B Nazanin" panose="00000400000000000000" pitchFamily="2" charset="-78"/>
            </a:endParaRPr>
          </a:p>
          <a:p>
            <a:pPr>
              <a:buNone/>
            </a:pPr>
            <a:r>
              <a:rPr lang="en-US" b="0" i="0">
                <a:solidFill>
                  <a:srgbClr val="000000"/>
                </a:solidFill>
                <a:effectLst/>
                <a:latin typeface="Gill Sans MT" panose="020B0502020104020203" pitchFamily="34" charset="0"/>
                <a:cs typeface="B Nazanin" panose="00000400000000000000" pitchFamily="2" charset="-78"/>
              </a:rPr>
              <a:t>2- contacts -r &lt;contact firstName&gt; &lt;contact lastName&gt; </a:t>
            </a:r>
            <a:endParaRPr lang="fa-IR" b="0" i="0">
              <a:solidFill>
                <a:srgbClr val="000000"/>
              </a:solidFill>
              <a:effectLst/>
              <a:latin typeface="Gill Sans MT" panose="020B0502020104020203" pitchFamily="34" charset="0"/>
              <a:cs typeface="B Nazanin" panose="00000400000000000000" pitchFamily="2" charset="-78"/>
            </a:endParaRPr>
          </a:p>
          <a:p>
            <a:pPr>
              <a:buNone/>
            </a:pPr>
            <a:r>
              <a:rPr lang="en-US" b="0" i="0">
                <a:solidFill>
                  <a:srgbClr val="000000"/>
                </a:solidFill>
                <a:effectLst/>
                <a:latin typeface="Gill Sans MT" panose="020B0502020104020203" pitchFamily="34" charset="0"/>
                <a:cs typeface="B Nazanin" panose="00000400000000000000" pitchFamily="2" charset="-78"/>
              </a:rPr>
              <a:t>3- show -g &lt;group name&gt;</a:t>
            </a:r>
          </a:p>
          <a:p>
            <a:pPr>
              <a:buNone/>
            </a:pPr>
            <a:r>
              <a:rPr lang="en-US" b="0" i="0">
                <a:solidFill>
                  <a:srgbClr val="000000"/>
                </a:solidFill>
                <a:effectLst/>
                <a:latin typeface="Gill Sans MT" panose="020B0502020104020203" pitchFamily="34" charset="0"/>
                <a:cs typeface="B Nazanin" panose="00000400000000000000" pitchFamily="2" charset="-78"/>
              </a:rPr>
              <a:t>4- show -c &lt;contact firstName&gt; &lt;contact lastName&gt; </a:t>
            </a:r>
          </a:p>
          <a:p>
            <a:pPr>
              <a:buNone/>
            </a:pPr>
            <a:r>
              <a:rPr lang="en-US" b="0" i="0">
                <a:solidFill>
                  <a:srgbClr val="000000"/>
                </a:solidFill>
                <a:effectLst/>
                <a:latin typeface="Gill Sans MT" panose="020B0502020104020203" pitchFamily="34" charset="0"/>
                <a:cs typeface="B Nazanin" panose="00000400000000000000" pitchFamily="2" charset="-78"/>
              </a:rPr>
              <a:t>5- show</a:t>
            </a:r>
          </a:p>
          <a:p>
            <a:pPr>
              <a:buNone/>
            </a:pPr>
            <a:r>
              <a:rPr lang="en-US" b="0" i="0">
                <a:solidFill>
                  <a:srgbClr val="000000"/>
                </a:solidFill>
                <a:effectLst/>
                <a:latin typeface="Gill Sans MT" panose="020B0502020104020203" pitchFamily="34" charset="0"/>
                <a:cs typeface="B Nazanin" panose="00000400000000000000" pitchFamily="2" charset="-78"/>
              </a:rPr>
              <a:t>6- exit</a:t>
            </a:r>
            <a:r>
              <a:rPr lang="en-US">
                <a:latin typeface="Gill Sans MT" panose="020B0502020104020203" pitchFamily="34" charset="0"/>
                <a:cs typeface="B Nazanin" panose="00000400000000000000" pitchFamily="2" charset="-78"/>
              </a:rPr>
              <a:t> </a:t>
            </a:r>
            <a:endParaRPr lang="fa-IR" sz="1600">
              <a:latin typeface="Gill Sans MT" panose="020B0502020104020203" pitchFamily="34" charset="0"/>
              <a:cs typeface="B Nazanin" panose="00000400000000000000" pitchFamily="2" charset="-78"/>
            </a:endParaRPr>
          </a:p>
          <a:p>
            <a:pPr algn="r" rtl="1">
              <a:buNone/>
            </a:pPr>
            <a:r>
              <a:rPr lang="fa-IR" sz="1600">
                <a:latin typeface="Gill Sans MT" panose="020B0502020104020203" pitchFamily="34" charset="0"/>
                <a:cs typeface="B Nazanin" panose="00000400000000000000" pitchFamily="2" charset="-78"/>
              </a:rPr>
              <a:t>1.</a:t>
            </a:r>
            <a:r>
              <a:rPr lang="ar-SA" b="0" i="0">
                <a:solidFill>
                  <a:srgbClr val="000000"/>
                </a:solidFill>
                <a:effectLst/>
                <a:latin typeface="A Iranian Sans" panose="01000500000000020002" pitchFamily="2" charset="-78"/>
                <a:cs typeface="B Nazanin" panose="00000400000000000000" pitchFamily="2" charset="-78"/>
              </a:rPr>
              <a:t> اضافه</a:t>
            </a:r>
            <a:r>
              <a:rPr lang="fa-IR" b="0" i="0">
                <a:solidFill>
                  <a:srgbClr val="000000"/>
                </a:solidFill>
                <a:effectLst/>
                <a:latin typeface="A Iranian Sans" panose="01000500000000020002" pitchFamily="2" charset="-78"/>
                <a:cs typeface="B Nazanin" panose="00000400000000000000" pitchFamily="2" charset="-78"/>
              </a:rPr>
              <a:t>‌</a:t>
            </a:r>
            <a:r>
              <a:rPr lang="ar-SA" b="0" i="0">
                <a:solidFill>
                  <a:srgbClr val="000000"/>
                </a:solidFill>
                <a:effectLst/>
                <a:latin typeface="A Iranian Sans" panose="01000500000000020002" pitchFamily="2" charset="-78"/>
                <a:cs typeface="B Nazanin" panose="00000400000000000000" pitchFamily="2" charset="-78"/>
              </a:rPr>
              <a:t>کردن مخاطب</a:t>
            </a:r>
          </a:p>
          <a:p>
            <a:pPr algn="r" rtl="1">
              <a:buNone/>
            </a:pPr>
            <a:r>
              <a:rPr lang="fa-IR">
                <a:latin typeface="A Iranian Sans" panose="01000500000000020002" pitchFamily="2" charset="-78"/>
                <a:cs typeface="B Nazanin" panose="00000400000000000000" pitchFamily="2" charset="-78"/>
              </a:rPr>
              <a:t>2. </a:t>
            </a:r>
            <a:r>
              <a:rPr lang="ar-SA" b="0" i="0">
                <a:solidFill>
                  <a:srgbClr val="000000"/>
                </a:solidFill>
                <a:effectLst/>
                <a:latin typeface="A Iranian Sans" panose="01000500000000020002" pitchFamily="2" charset="-78"/>
                <a:cs typeface="B Nazanin" panose="00000400000000000000" pitchFamily="2" charset="-78"/>
              </a:rPr>
              <a:t>حذف یک مخاطب (در صورتی وجو</a:t>
            </a:r>
            <a:r>
              <a:rPr lang="fa-IR" b="0" i="0">
                <a:solidFill>
                  <a:srgbClr val="000000"/>
                </a:solidFill>
                <a:effectLst/>
                <a:latin typeface="A Iranian Sans" panose="01000500000000020002" pitchFamily="2" charset="-78"/>
                <a:cs typeface="B Nazanin" panose="00000400000000000000" pitchFamily="2" charset="-78"/>
              </a:rPr>
              <a:t>د</a:t>
            </a:r>
            <a:r>
              <a:rPr lang="ar-SA" b="0" i="0">
                <a:solidFill>
                  <a:srgbClr val="000000"/>
                </a:solidFill>
                <a:effectLst/>
                <a:latin typeface="A Iranian Sans" panose="01000500000000020002" pitchFamily="2" charset="-78"/>
                <a:cs typeface="B Nazanin" panose="00000400000000000000" pitchFamily="2" charset="-78"/>
              </a:rPr>
              <a:t> </a:t>
            </a:r>
            <a:r>
              <a:rPr lang="en-GB" b="0" i="0">
                <a:solidFill>
                  <a:srgbClr val="000000"/>
                </a:solidFill>
                <a:effectLst/>
                <a:latin typeface="Cambria" panose="02040503050406030204" pitchFamily="18" charset="0"/>
                <a:cs typeface="B Nazanin" panose="00000400000000000000" pitchFamily="2" charset="-78"/>
              </a:rPr>
              <a:t>Ok</a:t>
            </a:r>
            <a:r>
              <a:rPr lang="fa-IR" b="0" i="0">
                <a:solidFill>
                  <a:srgbClr val="000000"/>
                </a:solidFill>
                <a:effectLst/>
                <a:latin typeface="Cambria" panose="02040503050406030204" pitchFamily="18" charset="0"/>
                <a:cs typeface="B Nazanin" panose="00000400000000000000" pitchFamily="2" charset="-78"/>
              </a:rPr>
              <a:t> </a:t>
            </a:r>
            <a:r>
              <a:rPr lang="ar-SA" b="0" i="0">
                <a:solidFill>
                  <a:srgbClr val="000000"/>
                </a:solidFill>
                <a:effectLst/>
                <a:latin typeface="A Iranian Sans" panose="01000500000000020002" pitchFamily="2" charset="-78"/>
                <a:cs typeface="B Nazanin" panose="00000400000000000000" pitchFamily="2" charset="-78"/>
              </a:rPr>
              <a:t>و در غیر این صورت </a:t>
            </a:r>
            <a:r>
              <a:rPr lang="en-GB" b="0" i="0">
                <a:solidFill>
                  <a:srgbClr val="000000"/>
                </a:solidFill>
                <a:effectLst/>
                <a:latin typeface="Cambria" panose="02040503050406030204" pitchFamily="18" charset="0"/>
                <a:cs typeface="B Nazanin" panose="00000400000000000000" pitchFamily="2" charset="-78"/>
              </a:rPr>
              <a:t>Not found</a:t>
            </a:r>
            <a:r>
              <a:rPr lang="fa-IR" b="0" i="0">
                <a:solidFill>
                  <a:srgbClr val="000000"/>
                </a:solidFill>
                <a:effectLst/>
                <a:latin typeface="Cambria" panose="02040503050406030204" pitchFamily="18" charset="0"/>
                <a:cs typeface="B Nazanin" panose="00000400000000000000" pitchFamily="2" charset="-78"/>
              </a:rPr>
              <a:t> </a:t>
            </a:r>
            <a:r>
              <a:rPr lang="ar-SA" b="0" i="0">
                <a:solidFill>
                  <a:srgbClr val="000000"/>
                </a:solidFill>
                <a:effectLst/>
                <a:latin typeface="A Iranian Sans" panose="01000500000000020002" pitchFamily="2" charset="-78"/>
                <a:cs typeface="B Nazanin" panose="00000400000000000000" pitchFamily="2" charset="-78"/>
              </a:rPr>
              <a:t>چاپ شود)</a:t>
            </a:r>
          </a:p>
          <a:p>
            <a:pPr algn="r" rtl="1">
              <a:buNone/>
            </a:pPr>
            <a:r>
              <a:rPr lang="fa-IR">
                <a:latin typeface="A Iranian Sans" panose="01000500000000020002" pitchFamily="2" charset="-78"/>
                <a:cs typeface="B Nazanin" panose="00000400000000000000" pitchFamily="2" charset="-78"/>
              </a:rPr>
              <a:t>3. </a:t>
            </a:r>
            <a:r>
              <a:rPr lang="ar-SA" b="0" i="0">
                <a:solidFill>
                  <a:srgbClr val="000000"/>
                </a:solidFill>
                <a:effectLst/>
                <a:latin typeface="A Iranian Sans" panose="01000500000000020002" pitchFamily="2" charset="-78"/>
                <a:cs typeface="B Nazanin" panose="00000400000000000000" pitchFamily="2" charset="-78"/>
              </a:rPr>
              <a:t>نمایش دادن اطلاعات مخاطبان در یک گروه</a:t>
            </a:r>
          </a:p>
          <a:p>
            <a:pPr algn="r" rtl="1">
              <a:buNone/>
            </a:pPr>
            <a:r>
              <a:rPr lang="fa-IR">
                <a:latin typeface="A Iranian Sans" panose="01000500000000020002" pitchFamily="2" charset="-78"/>
                <a:cs typeface="B Nazanin" panose="00000400000000000000" pitchFamily="2" charset="-78"/>
              </a:rPr>
              <a:t>4. </a:t>
            </a:r>
            <a:r>
              <a:rPr lang="ar-SA" b="0" i="0">
                <a:solidFill>
                  <a:srgbClr val="000000"/>
                </a:solidFill>
                <a:effectLst/>
                <a:latin typeface="A Iranian Sans" panose="01000500000000020002" pitchFamily="2" charset="-78"/>
                <a:cs typeface="B Nazanin" panose="00000400000000000000" pitchFamily="2" charset="-78"/>
              </a:rPr>
              <a:t>نمایش اطلاعات یک مخاطب</a:t>
            </a:r>
          </a:p>
          <a:p>
            <a:pPr algn="r" rtl="1">
              <a:buNone/>
            </a:pPr>
            <a:r>
              <a:rPr lang="fa-IR">
                <a:latin typeface="A Iranian Sans" panose="01000500000000020002" pitchFamily="2" charset="-78"/>
                <a:cs typeface="B Nazanin" panose="00000400000000000000" pitchFamily="2" charset="-78"/>
              </a:rPr>
              <a:t>5. </a:t>
            </a:r>
            <a:r>
              <a:rPr lang="ar-SA" b="0" i="0">
                <a:solidFill>
                  <a:srgbClr val="000000"/>
                </a:solidFill>
                <a:effectLst/>
                <a:latin typeface="A Iranian Sans" panose="01000500000000020002" pitchFamily="2" charset="-78"/>
                <a:cs typeface="B Nazanin" panose="00000400000000000000" pitchFamily="2" charset="-78"/>
              </a:rPr>
              <a:t>نمایش نام تمام مخاطبان </a:t>
            </a:r>
            <a:endParaRPr lang="fa-IR" b="0" i="0">
              <a:solidFill>
                <a:srgbClr val="000000"/>
              </a:solidFill>
              <a:effectLst/>
              <a:latin typeface="A Iranian Sans" panose="01000500000000020002" pitchFamily="2" charset="-78"/>
              <a:cs typeface="B Nazanin" panose="00000400000000000000" pitchFamily="2" charset="-78"/>
            </a:endParaRPr>
          </a:p>
          <a:p>
            <a:pPr algn="r" rtl="1">
              <a:buNone/>
            </a:pPr>
            <a:r>
              <a:rPr lang="ar-SA" b="0" i="0">
                <a:solidFill>
                  <a:srgbClr val="000000"/>
                </a:solidFill>
                <a:effectLst/>
                <a:latin typeface="A Iranian Sans" panose="01000500000000020002" pitchFamily="2" charset="-78"/>
                <a:cs typeface="B Nazanin" panose="00000400000000000000" pitchFamily="2" charset="-78"/>
              </a:rPr>
              <a:t>6</a:t>
            </a:r>
            <a:r>
              <a:rPr lang="fa-IR" b="0" i="0">
                <a:solidFill>
                  <a:srgbClr val="000000"/>
                </a:solidFill>
                <a:effectLst/>
                <a:latin typeface="A Iranian Sans" panose="01000500000000020002" pitchFamily="2" charset="-78"/>
                <a:cs typeface="B Nazanin" panose="00000400000000000000" pitchFamily="2" charset="-78"/>
              </a:rPr>
              <a:t>. </a:t>
            </a:r>
            <a:r>
              <a:rPr lang="ar-SA" b="0" i="0">
                <a:solidFill>
                  <a:srgbClr val="000000"/>
                </a:solidFill>
                <a:effectLst/>
                <a:latin typeface="A Iranian Sans" panose="01000500000000020002" pitchFamily="2" charset="-78"/>
                <a:cs typeface="B Nazanin" panose="00000400000000000000" pitchFamily="2" charset="-78"/>
              </a:rPr>
              <a:t>خروج از برنامه</a:t>
            </a:r>
            <a:r>
              <a:rPr lang="ar-SA">
                <a:cs typeface="B Nazanin" panose="00000400000000000000" pitchFamily="2" charset="-78"/>
              </a:rPr>
              <a:t> </a:t>
            </a:r>
            <a:r>
              <a:rPr lang="fa-IR">
                <a:cs typeface="B Nazanin" panose="00000400000000000000" pitchFamily="2" charset="-78"/>
              </a:rPr>
              <a:t>		(</a:t>
            </a:r>
            <a:r>
              <a:rPr lang="fa-IR" sz="1600">
                <a:latin typeface="Gill Sans MT" panose="020B0502020104020203" pitchFamily="34" charset="0"/>
                <a:cs typeface="B Nazanin" panose="00000400000000000000" pitchFamily="2" charset="-78"/>
              </a:rPr>
              <a:t>به مثال های صفحه بعد توجه کنید.)</a:t>
            </a:r>
            <a:endParaRPr lang="en-GB" sz="1600">
              <a:latin typeface="Gill Sans MT" panose="020B0502020104020203" pitchFamily="34" charset="0"/>
              <a:cs typeface="B Nazanin" panose="00000400000000000000" pitchFamily="2" charset="-78"/>
            </a:endParaRPr>
          </a:p>
        </p:txBody>
      </p:sp>
    </p:spTree>
    <p:extLst>
      <p:ext uri="{BB962C8B-B14F-4D97-AF65-F5344CB8AC3E}">
        <p14:creationId xmlns:p14="http://schemas.microsoft.com/office/powerpoint/2010/main" val="27649471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666">
          <a:extLst>
            <a:ext uri="{FF2B5EF4-FFF2-40B4-BE49-F238E27FC236}">
              <a16:creationId xmlns:a16="http://schemas.microsoft.com/office/drawing/2014/main" id="{6865AD8D-8DB2-658D-8494-57C22B46BC1D}"/>
            </a:ext>
          </a:extLst>
        </p:cNvPr>
        <p:cNvGrpSpPr/>
        <p:nvPr/>
      </p:nvGrpSpPr>
      <p:grpSpPr>
        <a:xfrm>
          <a:off x="0" y="0"/>
          <a:ext cx="0" cy="0"/>
          <a:chOff x="0" y="0"/>
          <a:chExt cx="0" cy="0"/>
        </a:xfrm>
      </p:grpSpPr>
      <p:sp>
        <p:nvSpPr>
          <p:cNvPr id="2" name="Google Shape;1735;p43">
            <a:extLst>
              <a:ext uri="{FF2B5EF4-FFF2-40B4-BE49-F238E27FC236}">
                <a16:creationId xmlns:a16="http://schemas.microsoft.com/office/drawing/2014/main" id="{AE4032E5-DB13-FC0D-F9CC-AF2373E72F98}"/>
              </a:ext>
            </a:extLst>
          </p:cNvPr>
          <p:cNvSpPr txBox="1">
            <a:spLocks/>
          </p:cNvSpPr>
          <p:nvPr/>
        </p:nvSpPr>
        <p:spPr>
          <a:xfrm>
            <a:off x="1046774" y="189300"/>
            <a:ext cx="7475433"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1pPr>
            <a:lvl2pPr marR="0" lvl="1"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2pPr>
            <a:lvl3pPr marR="0" lvl="2"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3pPr>
            <a:lvl4pPr marR="0" lvl="3"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4pPr>
            <a:lvl5pPr marR="0" lvl="4"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5pPr>
            <a:lvl6pPr marR="0" lvl="5"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6pPr>
            <a:lvl7pPr marR="0" lvl="6"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7pPr>
            <a:lvl8pPr marR="0" lvl="7"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8pPr>
            <a:lvl9pPr marR="0" lvl="8"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9pPr>
          </a:lstStyle>
          <a:p>
            <a:pPr algn="r" rtl="1"/>
            <a:r>
              <a:rPr lang="fa-IR" sz="2800">
                <a:solidFill>
                  <a:srgbClr val="C39113"/>
                </a:solidFill>
                <a:latin typeface="Gill Sans MT" panose="020B0502020104020203" pitchFamily="34" charset="0"/>
                <a:cs typeface="B Roya" panose="00000400000000000000" pitchFamily="2" charset="-78"/>
              </a:rPr>
              <a:t>تمرین: دفترچه تلفن</a:t>
            </a:r>
            <a:endParaRPr lang="en-GB" sz="2800">
              <a:solidFill>
                <a:srgbClr val="C39113"/>
              </a:solidFill>
              <a:latin typeface="Gill Sans MT" panose="020B0502020104020203" pitchFamily="34" charset="0"/>
            </a:endParaRPr>
          </a:p>
        </p:txBody>
      </p:sp>
      <p:sp>
        <p:nvSpPr>
          <p:cNvPr id="3" name="TextBox 2">
            <a:extLst>
              <a:ext uri="{FF2B5EF4-FFF2-40B4-BE49-F238E27FC236}">
                <a16:creationId xmlns:a16="http://schemas.microsoft.com/office/drawing/2014/main" id="{0BF54F1F-4CB0-2189-7D38-CDCC96367AD6}"/>
              </a:ext>
            </a:extLst>
          </p:cNvPr>
          <p:cNvSpPr txBox="1"/>
          <p:nvPr/>
        </p:nvSpPr>
        <p:spPr>
          <a:xfrm>
            <a:off x="374400" y="820806"/>
            <a:ext cx="8147807" cy="2301271"/>
          </a:xfrm>
          <a:prstGeom prst="rect">
            <a:avLst/>
          </a:prstGeom>
          <a:noFill/>
        </p:spPr>
        <p:txBody>
          <a:bodyPr wrap="square" rtlCol="0">
            <a:spAutoFit/>
          </a:bodyPr>
          <a:lstStyle/>
          <a:p>
            <a:pPr algn="r" rtl="1">
              <a:lnSpc>
                <a:spcPts val="3500"/>
              </a:lnSpc>
            </a:pPr>
            <a:r>
              <a:rPr lang="ar-SA" sz="2000" b="0" i="0">
                <a:solidFill>
                  <a:srgbClr val="000000"/>
                </a:solidFill>
                <a:effectLst/>
                <a:latin typeface="Gill Sans MT" panose="020B0502020104020203" pitchFamily="34" charset="0"/>
                <a:cs typeface="B Nazanin" panose="00000400000000000000" pitchFamily="2" charset="-78"/>
              </a:rPr>
              <a:t>مثال برای دستو</a:t>
            </a:r>
            <a:r>
              <a:rPr lang="fa-IR" sz="2000">
                <a:latin typeface="Gill Sans MT" panose="020B0502020104020203" pitchFamily="34" charset="0"/>
                <a:cs typeface="B Nazanin" panose="00000400000000000000" pitchFamily="2" charset="-78"/>
              </a:rPr>
              <a:t>ر </a:t>
            </a:r>
            <a:r>
              <a:rPr lang="en-US" sz="2000">
                <a:latin typeface="Gill Sans MT" panose="020B0502020104020203" pitchFamily="34" charset="0"/>
                <a:cs typeface="B Nazanin" panose="00000400000000000000" pitchFamily="2" charset="-78"/>
              </a:rPr>
              <a:t>show</a:t>
            </a:r>
            <a:r>
              <a:rPr lang="fa-IR" sz="2000">
                <a:latin typeface="Gill Sans MT" panose="020B0502020104020203" pitchFamily="34" charset="0"/>
                <a:cs typeface="B Nazanin" panose="00000400000000000000" pitchFamily="2" charset="-78"/>
              </a:rPr>
              <a:t> :</a:t>
            </a:r>
          </a:p>
          <a:p>
            <a:pPr algn="r" rtl="1">
              <a:lnSpc>
                <a:spcPts val="3500"/>
              </a:lnSpc>
            </a:pPr>
            <a:endParaRPr lang="fa-IR" sz="2000" b="0" i="0">
              <a:solidFill>
                <a:srgbClr val="000000"/>
              </a:solidFill>
              <a:effectLst/>
              <a:latin typeface="Gill Sans MT" panose="020B0502020104020203" pitchFamily="34" charset="0"/>
              <a:cs typeface="B Nazanin" panose="00000400000000000000" pitchFamily="2" charset="-78"/>
            </a:endParaRPr>
          </a:p>
          <a:p>
            <a:pPr algn="r" rtl="1">
              <a:lnSpc>
                <a:spcPts val="3500"/>
              </a:lnSpc>
            </a:pPr>
            <a:endParaRPr lang="fa-IR" sz="2000">
              <a:latin typeface="Gill Sans MT" panose="020B0502020104020203" pitchFamily="34" charset="0"/>
              <a:cs typeface="B Nazanin" panose="00000400000000000000" pitchFamily="2" charset="-78"/>
            </a:endParaRPr>
          </a:p>
          <a:p>
            <a:pPr algn="r" rtl="1">
              <a:lnSpc>
                <a:spcPts val="3500"/>
              </a:lnSpc>
            </a:pPr>
            <a:r>
              <a:rPr lang="ar-SA" sz="2000" b="0" i="0">
                <a:solidFill>
                  <a:srgbClr val="000000"/>
                </a:solidFill>
                <a:effectLst/>
                <a:latin typeface="Gill Sans MT" panose="020B0502020104020203" pitchFamily="34" charset="0"/>
                <a:cs typeface="B Nazanin" panose="00000400000000000000" pitchFamily="2" charset="-78"/>
              </a:rPr>
              <a:t>مثال برای دستور اضافه کردن مخاطب</a:t>
            </a:r>
            <a:r>
              <a:rPr lang="fa-IR" sz="2000" b="0" i="0">
                <a:solidFill>
                  <a:srgbClr val="000000"/>
                </a:solidFill>
                <a:effectLst/>
                <a:latin typeface="Gill Sans MT" panose="020B0502020104020203" pitchFamily="34" charset="0"/>
                <a:cs typeface="B Nazanin" panose="00000400000000000000" pitchFamily="2" charset="-78"/>
              </a:rPr>
              <a:t>: </a:t>
            </a:r>
            <a:r>
              <a:rPr lang="ar-SA" sz="2000">
                <a:latin typeface="Gill Sans MT" panose="020B0502020104020203" pitchFamily="34" charset="0"/>
                <a:cs typeface="B Nazanin" panose="00000400000000000000" pitchFamily="2" charset="-78"/>
              </a:rPr>
              <a:t> </a:t>
            </a:r>
            <a:br>
              <a:rPr lang="ar-SA" sz="2000">
                <a:latin typeface="Gill Sans MT" panose="020B0502020104020203" pitchFamily="34" charset="0"/>
                <a:cs typeface="B Nazanin" panose="00000400000000000000" pitchFamily="2" charset="-78"/>
              </a:rPr>
            </a:br>
            <a:endParaRPr lang="fa-IR" sz="2000" b="0" i="0">
              <a:solidFill>
                <a:srgbClr val="000000"/>
              </a:solidFill>
              <a:effectLst/>
              <a:latin typeface="Gill Sans MT" panose="020B0502020104020203" pitchFamily="34" charset="0"/>
              <a:cs typeface="B Nazanin" panose="00000400000000000000" pitchFamily="2" charset="-78"/>
            </a:endParaRPr>
          </a:p>
        </p:txBody>
      </p:sp>
      <p:pic>
        <p:nvPicPr>
          <p:cNvPr id="7" name="Picture 6">
            <a:extLst>
              <a:ext uri="{FF2B5EF4-FFF2-40B4-BE49-F238E27FC236}">
                <a16:creationId xmlns:a16="http://schemas.microsoft.com/office/drawing/2014/main" id="{AD1EE555-2693-8ADB-0B9F-054DF0E6860F}"/>
              </a:ext>
            </a:extLst>
          </p:cNvPr>
          <p:cNvPicPr>
            <a:picLocks noChangeAspect="1"/>
          </p:cNvPicPr>
          <p:nvPr/>
        </p:nvPicPr>
        <p:blipFill>
          <a:blip r:embed="rId3"/>
          <a:stretch>
            <a:fillRect/>
          </a:stretch>
        </p:blipFill>
        <p:spPr>
          <a:xfrm>
            <a:off x="928800" y="820806"/>
            <a:ext cx="3376800" cy="1512981"/>
          </a:xfrm>
          <a:prstGeom prst="rect">
            <a:avLst/>
          </a:prstGeom>
        </p:spPr>
      </p:pic>
      <p:pic>
        <p:nvPicPr>
          <p:cNvPr id="11" name="Picture 10">
            <a:extLst>
              <a:ext uri="{FF2B5EF4-FFF2-40B4-BE49-F238E27FC236}">
                <a16:creationId xmlns:a16="http://schemas.microsoft.com/office/drawing/2014/main" id="{A47C0584-DC1C-718D-55AD-170AFE46162D}"/>
              </a:ext>
            </a:extLst>
          </p:cNvPr>
          <p:cNvPicPr>
            <a:picLocks noChangeAspect="1"/>
          </p:cNvPicPr>
          <p:nvPr/>
        </p:nvPicPr>
        <p:blipFill>
          <a:blip r:embed="rId4"/>
          <a:stretch>
            <a:fillRect/>
          </a:stretch>
        </p:blipFill>
        <p:spPr>
          <a:xfrm>
            <a:off x="928800" y="2512800"/>
            <a:ext cx="3376800" cy="2401871"/>
          </a:xfrm>
          <a:prstGeom prst="rect">
            <a:avLst/>
          </a:prstGeom>
        </p:spPr>
      </p:pic>
    </p:spTree>
    <p:extLst>
      <p:ext uri="{BB962C8B-B14F-4D97-AF65-F5344CB8AC3E}">
        <p14:creationId xmlns:p14="http://schemas.microsoft.com/office/powerpoint/2010/main" val="29921598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949">
          <a:extLst>
            <a:ext uri="{FF2B5EF4-FFF2-40B4-BE49-F238E27FC236}">
              <a16:creationId xmlns:a16="http://schemas.microsoft.com/office/drawing/2014/main" id="{20E1684C-AEEA-B34E-917E-603F11D4598D}"/>
            </a:ext>
          </a:extLst>
        </p:cNvPr>
        <p:cNvGrpSpPr/>
        <p:nvPr/>
      </p:nvGrpSpPr>
      <p:grpSpPr>
        <a:xfrm>
          <a:off x="0" y="0"/>
          <a:ext cx="0" cy="0"/>
          <a:chOff x="0" y="0"/>
          <a:chExt cx="0" cy="0"/>
        </a:xfrm>
      </p:grpSpPr>
      <p:sp>
        <p:nvSpPr>
          <p:cNvPr id="1950" name="Google Shape;1950;p49">
            <a:extLst>
              <a:ext uri="{FF2B5EF4-FFF2-40B4-BE49-F238E27FC236}">
                <a16:creationId xmlns:a16="http://schemas.microsoft.com/office/drawing/2014/main" id="{D2E520BB-6C27-BB5C-43CF-19DFB458315B}"/>
              </a:ext>
            </a:extLst>
          </p:cNvPr>
          <p:cNvSpPr txBox="1">
            <a:spLocks noGrp="1"/>
          </p:cNvSpPr>
          <p:nvPr>
            <p:ph type="title"/>
          </p:nvPr>
        </p:nvSpPr>
        <p:spPr>
          <a:xfrm>
            <a:off x="733479" y="2282634"/>
            <a:ext cx="7297500" cy="910200"/>
          </a:xfrm>
          <a:prstGeom prst="rect">
            <a:avLst/>
          </a:prstGeom>
        </p:spPr>
        <p:txBody>
          <a:bodyPr spcFirstLastPara="1" wrap="square" lIns="91425" tIns="91425" rIns="91425" bIns="91425" anchor="ctr" anchorCtr="0">
            <a:noAutofit/>
          </a:bodyPr>
          <a:lstStyle/>
          <a:p>
            <a:pPr marL="0" lvl="0" indent="0" rtl="1">
              <a:spcBef>
                <a:spcPts val="0"/>
              </a:spcBef>
              <a:spcAft>
                <a:spcPts val="0"/>
              </a:spcAft>
              <a:buNone/>
            </a:pPr>
            <a:r>
              <a:rPr lang="en" sz="4000">
                <a:solidFill>
                  <a:srgbClr val="C39113"/>
                </a:solidFill>
                <a:latin typeface="Gill Sans MT" panose="020B0502020104020203" pitchFamily="34" charset="0"/>
              </a:rPr>
              <a:t>Object Composition</a:t>
            </a:r>
            <a:endParaRPr sz="4000" dirty="0">
              <a:solidFill>
                <a:srgbClr val="C39113"/>
              </a:solidFill>
            </a:endParaRPr>
          </a:p>
        </p:txBody>
      </p:sp>
      <p:grpSp>
        <p:nvGrpSpPr>
          <p:cNvPr id="1951" name="Google Shape;1951;p49">
            <a:extLst>
              <a:ext uri="{FF2B5EF4-FFF2-40B4-BE49-F238E27FC236}">
                <a16:creationId xmlns:a16="http://schemas.microsoft.com/office/drawing/2014/main" id="{B156E5A9-56F3-F754-2E99-9C03406EE3AE}"/>
              </a:ext>
            </a:extLst>
          </p:cNvPr>
          <p:cNvGrpSpPr/>
          <p:nvPr/>
        </p:nvGrpSpPr>
        <p:grpSpPr>
          <a:xfrm>
            <a:off x="-1238838" y="-2814271"/>
            <a:ext cx="6191222" cy="6569036"/>
            <a:chOff x="-1238838" y="-2814271"/>
            <a:chExt cx="6191222" cy="6569036"/>
          </a:xfrm>
        </p:grpSpPr>
        <p:pic>
          <p:nvPicPr>
            <p:cNvPr id="1952" name="Google Shape;1952;p49">
              <a:extLst>
                <a:ext uri="{FF2B5EF4-FFF2-40B4-BE49-F238E27FC236}">
                  <a16:creationId xmlns:a16="http://schemas.microsoft.com/office/drawing/2014/main" id="{D1E9F8D1-9416-6377-B891-D4CA3EE36949}"/>
                </a:ext>
              </a:extLst>
            </p:cNvPr>
            <p:cNvPicPr preferRelativeResize="0"/>
            <p:nvPr/>
          </p:nvPicPr>
          <p:blipFill rotWithShape="1">
            <a:blip r:embed="rId3">
              <a:alphaModFix/>
            </a:blip>
            <a:srcRect l="16960" t="24718" r="7121" b="26177"/>
            <a:stretch/>
          </p:blipFill>
          <p:spPr>
            <a:xfrm flipH="1">
              <a:off x="-860279" y="-1155525"/>
              <a:ext cx="3615750" cy="2759625"/>
            </a:xfrm>
            <a:prstGeom prst="rect">
              <a:avLst/>
            </a:prstGeom>
            <a:noFill/>
            <a:ln>
              <a:noFill/>
            </a:ln>
          </p:spPr>
        </p:pic>
        <p:grpSp>
          <p:nvGrpSpPr>
            <p:cNvPr id="1953" name="Google Shape;1953;p49">
              <a:extLst>
                <a:ext uri="{FF2B5EF4-FFF2-40B4-BE49-F238E27FC236}">
                  <a16:creationId xmlns:a16="http://schemas.microsoft.com/office/drawing/2014/main" id="{764C7014-E5FB-1DE6-91C4-744AC520F666}"/>
                </a:ext>
              </a:extLst>
            </p:cNvPr>
            <p:cNvGrpSpPr/>
            <p:nvPr/>
          </p:nvGrpSpPr>
          <p:grpSpPr>
            <a:xfrm>
              <a:off x="-1238838" y="-2814271"/>
              <a:ext cx="6191222" cy="6569036"/>
              <a:chOff x="-1238838" y="-2814271"/>
              <a:chExt cx="6191222" cy="6569036"/>
            </a:xfrm>
          </p:grpSpPr>
          <p:sp>
            <p:nvSpPr>
              <p:cNvPr id="1954" name="Google Shape;1954;p49">
                <a:extLst>
                  <a:ext uri="{FF2B5EF4-FFF2-40B4-BE49-F238E27FC236}">
                    <a16:creationId xmlns:a16="http://schemas.microsoft.com/office/drawing/2014/main" id="{DFCE3356-1037-22B2-8E99-C6AF046E2A46}"/>
                  </a:ext>
                </a:extLst>
              </p:cNvPr>
              <p:cNvSpPr/>
              <p:nvPr/>
            </p:nvSpPr>
            <p:spPr>
              <a:xfrm rot="-2700000" flipH="1">
                <a:off x="-146394" y="-2093348"/>
                <a:ext cx="4006334" cy="4749375"/>
              </a:xfrm>
              <a:custGeom>
                <a:avLst/>
                <a:gdLst/>
                <a:ahLst/>
                <a:cxnLst/>
                <a:rect l="l" t="t" r="r" b="b"/>
                <a:pathLst>
                  <a:path w="97678" h="115794" extrusionOk="0">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lt2"/>
                  </a:gs>
                  <a:gs pos="40000">
                    <a:srgbClr val="FF9900">
                      <a:alpha val="40784"/>
                    </a:srgbClr>
                  </a:gs>
                  <a:gs pos="100000">
                    <a:srgbClr val="FFFFFF">
                      <a:alpha val="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49">
                <a:extLst>
                  <a:ext uri="{FF2B5EF4-FFF2-40B4-BE49-F238E27FC236}">
                    <a16:creationId xmlns:a16="http://schemas.microsoft.com/office/drawing/2014/main" id="{C4BCEB3C-3CA9-5035-380F-182C8867B9E3}"/>
                  </a:ext>
                </a:extLst>
              </p:cNvPr>
              <p:cNvSpPr/>
              <p:nvPr/>
            </p:nvSpPr>
            <p:spPr>
              <a:xfrm rot="-2700000" flipH="1">
                <a:off x="-515017" y="-1565448"/>
                <a:ext cx="2925242" cy="3057723"/>
              </a:xfrm>
              <a:custGeom>
                <a:avLst/>
                <a:gdLst/>
                <a:ahLst/>
                <a:cxnLst/>
                <a:rect l="l" t="t" r="r" b="b"/>
                <a:pathLst>
                  <a:path w="71320" h="74550" extrusionOk="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49">
                <a:extLst>
                  <a:ext uri="{FF2B5EF4-FFF2-40B4-BE49-F238E27FC236}">
                    <a16:creationId xmlns:a16="http://schemas.microsoft.com/office/drawing/2014/main" id="{A29FCF80-A897-2E0D-1531-204E6A13486F}"/>
                  </a:ext>
                </a:extLst>
              </p:cNvPr>
              <p:cNvSpPr/>
              <p:nvPr/>
            </p:nvSpPr>
            <p:spPr>
              <a:xfrm rot="-2700000" flipH="1">
                <a:off x="194575" y="-1729713"/>
                <a:ext cx="3153371" cy="5119296"/>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rgbClr val="9900FF">
                      <a:alpha val="46666"/>
                    </a:srgbClr>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57" name="Google Shape;1957;p49">
                <a:extLst>
                  <a:ext uri="{FF2B5EF4-FFF2-40B4-BE49-F238E27FC236}">
                    <a16:creationId xmlns:a16="http://schemas.microsoft.com/office/drawing/2014/main" id="{29671EAC-838D-F0C8-4E58-3D98A9F23B44}"/>
                  </a:ext>
                </a:extLst>
              </p:cNvPr>
              <p:cNvGrpSpPr/>
              <p:nvPr/>
            </p:nvGrpSpPr>
            <p:grpSpPr>
              <a:xfrm>
                <a:off x="3010374" y="1407525"/>
                <a:ext cx="196674" cy="196585"/>
                <a:chOff x="1101075" y="2142375"/>
                <a:chExt cx="439200" cy="439100"/>
              </a:xfrm>
            </p:grpSpPr>
            <p:sp>
              <p:nvSpPr>
                <p:cNvPr id="1958" name="Google Shape;1958;p49">
                  <a:extLst>
                    <a:ext uri="{FF2B5EF4-FFF2-40B4-BE49-F238E27FC236}">
                      <a16:creationId xmlns:a16="http://schemas.microsoft.com/office/drawing/2014/main" id="{E8BE96F6-D737-AA45-EA56-019004160CEB}"/>
                    </a:ext>
                  </a:extLst>
                </p:cNvPr>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49">
                  <a:extLst>
                    <a:ext uri="{FF2B5EF4-FFF2-40B4-BE49-F238E27FC236}">
                      <a16:creationId xmlns:a16="http://schemas.microsoft.com/office/drawing/2014/main" id="{2B94C587-1033-999B-85D1-5492B591C52E}"/>
                    </a:ext>
                  </a:extLst>
                </p:cNvPr>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0" name="Google Shape;1960;p49">
                <a:extLst>
                  <a:ext uri="{FF2B5EF4-FFF2-40B4-BE49-F238E27FC236}">
                    <a16:creationId xmlns:a16="http://schemas.microsoft.com/office/drawing/2014/main" id="{F336087E-C4E1-4923-0069-09E5057C8B88}"/>
                  </a:ext>
                </a:extLst>
              </p:cNvPr>
              <p:cNvGrpSpPr/>
              <p:nvPr/>
            </p:nvGrpSpPr>
            <p:grpSpPr>
              <a:xfrm>
                <a:off x="1890399" y="1114475"/>
                <a:ext cx="196674" cy="196585"/>
                <a:chOff x="1101075" y="2142375"/>
                <a:chExt cx="439200" cy="439100"/>
              </a:xfrm>
            </p:grpSpPr>
            <p:sp>
              <p:nvSpPr>
                <p:cNvPr id="1961" name="Google Shape;1961;p49">
                  <a:extLst>
                    <a:ext uri="{FF2B5EF4-FFF2-40B4-BE49-F238E27FC236}">
                      <a16:creationId xmlns:a16="http://schemas.microsoft.com/office/drawing/2014/main" id="{3330E018-5D69-125C-D135-0DE1CCF5CACA}"/>
                    </a:ext>
                  </a:extLst>
                </p:cNvPr>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49">
                  <a:extLst>
                    <a:ext uri="{FF2B5EF4-FFF2-40B4-BE49-F238E27FC236}">
                      <a16:creationId xmlns:a16="http://schemas.microsoft.com/office/drawing/2014/main" id="{A0FBCE29-5463-04E7-05A8-78181C7FF89E}"/>
                    </a:ext>
                  </a:extLst>
                </p:cNvPr>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3" name="Google Shape;1963;p49">
                <a:extLst>
                  <a:ext uri="{FF2B5EF4-FFF2-40B4-BE49-F238E27FC236}">
                    <a16:creationId xmlns:a16="http://schemas.microsoft.com/office/drawing/2014/main" id="{7BA59FCC-C566-B493-2CF8-CE58CA8A05EC}"/>
                  </a:ext>
                </a:extLst>
              </p:cNvPr>
              <p:cNvGrpSpPr/>
              <p:nvPr/>
            </p:nvGrpSpPr>
            <p:grpSpPr>
              <a:xfrm>
                <a:off x="2755474" y="1114475"/>
                <a:ext cx="196674" cy="196585"/>
                <a:chOff x="1101075" y="2142375"/>
                <a:chExt cx="439200" cy="439100"/>
              </a:xfrm>
            </p:grpSpPr>
            <p:sp>
              <p:nvSpPr>
                <p:cNvPr id="1964" name="Google Shape;1964;p49">
                  <a:extLst>
                    <a:ext uri="{FF2B5EF4-FFF2-40B4-BE49-F238E27FC236}">
                      <a16:creationId xmlns:a16="http://schemas.microsoft.com/office/drawing/2014/main" id="{940875CD-1F99-47AE-FB33-EADC9267D547}"/>
                    </a:ext>
                  </a:extLst>
                </p:cNvPr>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49">
                  <a:extLst>
                    <a:ext uri="{FF2B5EF4-FFF2-40B4-BE49-F238E27FC236}">
                      <a16:creationId xmlns:a16="http://schemas.microsoft.com/office/drawing/2014/main" id="{FFBB1897-FC9D-C1DA-8DF2-CB0B359FCB9F}"/>
                    </a:ext>
                  </a:extLst>
                </p:cNvPr>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6" name="Google Shape;1966;p49">
                <a:extLst>
                  <a:ext uri="{FF2B5EF4-FFF2-40B4-BE49-F238E27FC236}">
                    <a16:creationId xmlns:a16="http://schemas.microsoft.com/office/drawing/2014/main" id="{94EBFDBC-D1F2-2FC3-129B-214DD55B81A3}"/>
                  </a:ext>
                </a:extLst>
              </p:cNvPr>
              <p:cNvGrpSpPr/>
              <p:nvPr/>
            </p:nvGrpSpPr>
            <p:grpSpPr>
              <a:xfrm>
                <a:off x="1290099" y="539500"/>
                <a:ext cx="196674" cy="196585"/>
                <a:chOff x="1101075" y="2142375"/>
                <a:chExt cx="439200" cy="439100"/>
              </a:xfrm>
            </p:grpSpPr>
            <p:sp>
              <p:nvSpPr>
                <p:cNvPr id="1967" name="Google Shape;1967;p49">
                  <a:extLst>
                    <a:ext uri="{FF2B5EF4-FFF2-40B4-BE49-F238E27FC236}">
                      <a16:creationId xmlns:a16="http://schemas.microsoft.com/office/drawing/2014/main" id="{0DFA2DA2-8FE7-FA28-4F02-3585C8B4D869}"/>
                    </a:ext>
                  </a:extLst>
                </p:cNvPr>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49">
                  <a:extLst>
                    <a:ext uri="{FF2B5EF4-FFF2-40B4-BE49-F238E27FC236}">
                      <a16:creationId xmlns:a16="http://schemas.microsoft.com/office/drawing/2014/main" id="{88ECE216-D901-6454-5964-6C80BDECC81C}"/>
                    </a:ext>
                  </a:extLst>
                </p:cNvPr>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9" name="Google Shape;1969;p49">
                <a:extLst>
                  <a:ext uri="{FF2B5EF4-FFF2-40B4-BE49-F238E27FC236}">
                    <a16:creationId xmlns:a16="http://schemas.microsoft.com/office/drawing/2014/main" id="{03B53ED9-2C24-0723-4B15-AD2AC69A41A0}"/>
                  </a:ext>
                </a:extLst>
              </p:cNvPr>
              <p:cNvGrpSpPr/>
              <p:nvPr/>
            </p:nvGrpSpPr>
            <p:grpSpPr>
              <a:xfrm>
                <a:off x="2022774" y="671500"/>
                <a:ext cx="196674" cy="196585"/>
                <a:chOff x="1101075" y="2142375"/>
                <a:chExt cx="439200" cy="439100"/>
              </a:xfrm>
            </p:grpSpPr>
            <p:sp>
              <p:nvSpPr>
                <p:cNvPr id="1970" name="Google Shape;1970;p49">
                  <a:extLst>
                    <a:ext uri="{FF2B5EF4-FFF2-40B4-BE49-F238E27FC236}">
                      <a16:creationId xmlns:a16="http://schemas.microsoft.com/office/drawing/2014/main" id="{417B871C-477F-2F41-1473-9CFE30C8E228}"/>
                    </a:ext>
                  </a:extLst>
                </p:cNvPr>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49">
                  <a:extLst>
                    <a:ext uri="{FF2B5EF4-FFF2-40B4-BE49-F238E27FC236}">
                      <a16:creationId xmlns:a16="http://schemas.microsoft.com/office/drawing/2014/main" id="{27E05037-3BF0-152D-6C31-D81600951A31}"/>
                    </a:ext>
                  </a:extLst>
                </p:cNvPr>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1972" name="Google Shape;1972;p49">
            <a:extLst>
              <a:ext uri="{FF2B5EF4-FFF2-40B4-BE49-F238E27FC236}">
                <a16:creationId xmlns:a16="http://schemas.microsoft.com/office/drawing/2014/main" id="{060464DA-F2A9-0BFB-5BDD-EBF1A65CF91E}"/>
              </a:ext>
            </a:extLst>
          </p:cNvPr>
          <p:cNvGrpSpPr/>
          <p:nvPr/>
        </p:nvGrpSpPr>
        <p:grpSpPr>
          <a:xfrm>
            <a:off x="4571996" y="2268220"/>
            <a:ext cx="5022035" cy="4764449"/>
            <a:chOff x="4571996" y="2268220"/>
            <a:chExt cx="5022035" cy="4764449"/>
          </a:xfrm>
        </p:grpSpPr>
        <p:pic>
          <p:nvPicPr>
            <p:cNvPr id="1973" name="Google Shape;1973;p49">
              <a:extLst>
                <a:ext uri="{FF2B5EF4-FFF2-40B4-BE49-F238E27FC236}">
                  <a16:creationId xmlns:a16="http://schemas.microsoft.com/office/drawing/2014/main" id="{E4F3A368-03E6-D1DD-D6B1-DB08B8BBF6C4}"/>
                </a:ext>
              </a:extLst>
            </p:cNvPr>
            <p:cNvPicPr preferRelativeResize="0"/>
            <p:nvPr/>
          </p:nvPicPr>
          <p:blipFill rotWithShape="1">
            <a:blip r:embed="rId3">
              <a:alphaModFix/>
            </a:blip>
            <a:srcRect l="16960" t="24718" r="7121" b="26177"/>
            <a:stretch/>
          </p:blipFill>
          <p:spPr>
            <a:xfrm flipH="1">
              <a:off x="5978271" y="3376950"/>
              <a:ext cx="3615750" cy="2759625"/>
            </a:xfrm>
            <a:prstGeom prst="rect">
              <a:avLst/>
            </a:prstGeom>
            <a:noFill/>
            <a:ln>
              <a:noFill/>
            </a:ln>
          </p:spPr>
        </p:pic>
        <p:grpSp>
          <p:nvGrpSpPr>
            <p:cNvPr id="1974" name="Google Shape;1974;p49">
              <a:extLst>
                <a:ext uri="{FF2B5EF4-FFF2-40B4-BE49-F238E27FC236}">
                  <a16:creationId xmlns:a16="http://schemas.microsoft.com/office/drawing/2014/main" id="{BFEA71B1-69A1-0043-B048-AC0587C56628}"/>
                </a:ext>
              </a:extLst>
            </p:cNvPr>
            <p:cNvGrpSpPr/>
            <p:nvPr/>
          </p:nvGrpSpPr>
          <p:grpSpPr>
            <a:xfrm rot="10800000">
              <a:off x="4571996" y="2268220"/>
              <a:ext cx="5022035" cy="4764449"/>
              <a:chOff x="-494406" y="-1584825"/>
              <a:chExt cx="4397193" cy="4171657"/>
            </a:xfrm>
          </p:grpSpPr>
          <p:grpSp>
            <p:nvGrpSpPr>
              <p:cNvPr id="1975" name="Google Shape;1975;p49">
                <a:extLst>
                  <a:ext uri="{FF2B5EF4-FFF2-40B4-BE49-F238E27FC236}">
                    <a16:creationId xmlns:a16="http://schemas.microsoft.com/office/drawing/2014/main" id="{3D4A4F38-1C23-7E49-F7F5-BDB9A48A0AA0}"/>
                  </a:ext>
                </a:extLst>
              </p:cNvPr>
              <p:cNvGrpSpPr/>
              <p:nvPr/>
            </p:nvGrpSpPr>
            <p:grpSpPr>
              <a:xfrm>
                <a:off x="245875" y="-51824"/>
                <a:ext cx="208200" cy="1824700"/>
                <a:chOff x="1040050" y="3812126"/>
                <a:chExt cx="208200" cy="1824700"/>
              </a:xfrm>
            </p:grpSpPr>
            <p:sp>
              <p:nvSpPr>
                <p:cNvPr id="1976" name="Google Shape;1976;p49">
                  <a:extLst>
                    <a:ext uri="{FF2B5EF4-FFF2-40B4-BE49-F238E27FC236}">
                      <a16:creationId xmlns:a16="http://schemas.microsoft.com/office/drawing/2014/main" id="{CB89CB3B-28E5-EEC6-E571-F424C0B5A3AB}"/>
                    </a:ext>
                  </a:extLst>
                </p:cNvPr>
                <p:cNvSpPr/>
                <p:nvPr/>
              </p:nvSpPr>
              <p:spPr>
                <a:xfrm>
                  <a:off x="1040050" y="3812126"/>
                  <a:ext cx="12550" cy="1824700"/>
                </a:xfrm>
                <a:custGeom>
                  <a:avLst/>
                  <a:gdLst/>
                  <a:ahLst/>
                  <a:cxnLst/>
                  <a:rect l="l" t="t" r="r" b="b"/>
                  <a:pathLst>
                    <a:path w="306" h="27731" extrusionOk="0">
                      <a:moveTo>
                        <a:pt x="1" y="1"/>
                      </a:moveTo>
                      <a:lnTo>
                        <a:pt x="1" y="27730"/>
                      </a:lnTo>
                      <a:lnTo>
                        <a:pt x="305" y="27730"/>
                      </a:lnTo>
                      <a:lnTo>
                        <a:pt x="305" y="1"/>
                      </a:lnTo>
                      <a:close/>
                    </a:path>
                  </a:pathLst>
                </a:custGeom>
                <a:gradFill>
                  <a:gsLst>
                    <a:gs pos="0">
                      <a:srgbClr val="9900FF">
                        <a:alpha val="46666"/>
                        <a:alpha val="46820"/>
                      </a:srgbClr>
                    </a:gs>
                    <a:gs pos="100000">
                      <a:srgbClr val="FFFFFF">
                        <a:alpha val="0"/>
                        <a:alpha val="468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49">
                  <a:extLst>
                    <a:ext uri="{FF2B5EF4-FFF2-40B4-BE49-F238E27FC236}">
                      <a16:creationId xmlns:a16="http://schemas.microsoft.com/office/drawing/2014/main" id="{547E8B36-296A-4A47-D186-1060568F752C}"/>
                    </a:ext>
                  </a:extLst>
                </p:cNvPr>
                <p:cNvSpPr/>
                <p:nvPr/>
              </p:nvSpPr>
              <p:spPr>
                <a:xfrm>
                  <a:off x="1235741" y="3812126"/>
                  <a:ext cx="12509" cy="1824700"/>
                </a:xfrm>
                <a:custGeom>
                  <a:avLst/>
                  <a:gdLst/>
                  <a:ahLst/>
                  <a:cxnLst/>
                  <a:rect l="l" t="t" r="r" b="b"/>
                  <a:pathLst>
                    <a:path w="305" h="27731" extrusionOk="0">
                      <a:moveTo>
                        <a:pt x="0" y="1"/>
                      </a:moveTo>
                      <a:lnTo>
                        <a:pt x="0" y="27730"/>
                      </a:lnTo>
                      <a:lnTo>
                        <a:pt x="305" y="27730"/>
                      </a:lnTo>
                      <a:lnTo>
                        <a:pt x="305"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8" name="Google Shape;1978;p49">
                <a:extLst>
                  <a:ext uri="{FF2B5EF4-FFF2-40B4-BE49-F238E27FC236}">
                    <a16:creationId xmlns:a16="http://schemas.microsoft.com/office/drawing/2014/main" id="{15CDD8A2-0552-9794-E3C5-A102729047E1}"/>
                  </a:ext>
                </a:extLst>
              </p:cNvPr>
              <p:cNvGrpSpPr/>
              <p:nvPr/>
            </p:nvGrpSpPr>
            <p:grpSpPr>
              <a:xfrm rot="-8100000">
                <a:off x="540898" y="-1172741"/>
                <a:ext cx="2552124" cy="3347490"/>
                <a:chOff x="2976325" y="908175"/>
                <a:chExt cx="4028179" cy="5283555"/>
              </a:xfrm>
            </p:grpSpPr>
            <p:sp>
              <p:nvSpPr>
                <p:cNvPr id="1979" name="Google Shape;1979;p49">
                  <a:extLst>
                    <a:ext uri="{FF2B5EF4-FFF2-40B4-BE49-F238E27FC236}">
                      <a16:creationId xmlns:a16="http://schemas.microsoft.com/office/drawing/2014/main" id="{4FBCE2C7-BE66-712C-8D05-5694BCD1177A}"/>
                    </a:ext>
                  </a:extLst>
                </p:cNvPr>
                <p:cNvSpPr/>
                <p:nvPr/>
              </p:nvSpPr>
              <p:spPr>
                <a:xfrm>
                  <a:off x="2976325" y="930036"/>
                  <a:ext cx="4006263" cy="4749291"/>
                </a:xfrm>
                <a:custGeom>
                  <a:avLst/>
                  <a:gdLst/>
                  <a:ahLst/>
                  <a:cxnLst/>
                  <a:rect l="l" t="t" r="r" b="b"/>
                  <a:pathLst>
                    <a:path w="97678" h="115794" extrusionOk="0">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49">
                  <a:extLst>
                    <a:ext uri="{FF2B5EF4-FFF2-40B4-BE49-F238E27FC236}">
                      <a16:creationId xmlns:a16="http://schemas.microsoft.com/office/drawing/2014/main" id="{A853740D-30DC-12A1-2EBC-3F633778AFF5}"/>
                    </a:ext>
                  </a:extLst>
                </p:cNvPr>
                <p:cNvSpPr/>
                <p:nvPr/>
              </p:nvSpPr>
              <p:spPr>
                <a:xfrm>
                  <a:off x="3934943" y="908175"/>
                  <a:ext cx="2925190" cy="3057668"/>
                </a:xfrm>
                <a:custGeom>
                  <a:avLst/>
                  <a:gdLst/>
                  <a:ahLst/>
                  <a:cxnLst/>
                  <a:rect l="l" t="t" r="r" b="b"/>
                  <a:pathLst>
                    <a:path w="71320" h="74550" extrusionOk="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49">
                  <a:extLst>
                    <a:ext uri="{FF2B5EF4-FFF2-40B4-BE49-F238E27FC236}">
                      <a16:creationId xmlns:a16="http://schemas.microsoft.com/office/drawing/2014/main" id="{38E5EFC9-52AE-3A83-34D4-93FFCF926834}"/>
                    </a:ext>
                  </a:extLst>
                </p:cNvPr>
                <p:cNvSpPr/>
                <p:nvPr/>
              </p:nvSpPr>
              <p:spPr>
                <a:xfrm>
                  <a:off x="3851189" y="1072525"/>
                  <a:ext cx="3153315" cy="5119205"/>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82" name="Google Shape;1982;p49">
                <a:extLst>
                  <a:ext uri="{FF2B5EF4-FFF2-40B4-BE49-F238E27FC236}">
                    <a16:creationId xmlns:a16="http://schemas.microsoft.com/office/drawing/2014/main" id="{05044734-F074-56AC-3E35-454B1B3D0797}"/>
                  </a:ext>
                </a:extLst>
              </p:cNvPr>
              <p:cNvGrpSpPr/>
              <p:nvPr/>
            </p:nvGrpSpPr>
            <p:grpSpPr>
              <a:xfrm>
                <a:off x="-1" y="621223"/>
                <a:ext cx="699940" cy="478601"/>
                <a:chOff x="39722" y="4349021"/>
                <a:chExt cx="1061964" cy="726143"/>
              </a:xfrm>
            </p:grpSpPr>
            <p:grpSp>
              <p:nvGrpSpPr>
                <p:cNvPr id="1983" name="Google Shape;1983;p49">
                  <a:extLst>
                    <a:ext uri="{FF2B5EF4-FFF2-40B4-BE49-F238E27FC236}">
                      <a16:creationId xmlns:a16="http://schemas.microsoft.com/office/drawing/2014/main" id="{227462F8-5EF1-FAF4-A407-AE09B5614379}"/>
                    </a:ext>
                  </a:extLst>
                </p:cNvPr>
                <p:cNvGrpSpPr/>
                <p:nvPr/>
              </p:nvGrpSpPr>
              <p:grpSpPr>
                <a:xfrm rot="2700000">
                  <a:off x="140502" y="4460924"/>
                  <a:ext cx="524584" cy="502337"/>
                  <a:chOff x="1189791" y="-1767331"/>
                  <a:chExt cx="904284" cy="865933"/>
                </a:xfrm>
              </p:grpSpPr>
              <p:sp>
                <p:nvSpPr>
                  <p:cNvPr id="1984" name="Google Shape;1984;p49">
                    <a:extLst>
                      <a:ext uri="{FF2B5EF4-FFF2-40B4-BE49-F238E27FC236}">
                        <a16:creationId xmlns:a16="http://schemas.microsoft.com/office/drawing/2014/main" id="{E77F08DA-3F20-9516-4D45-402DF607BD7C}"/>
                      </a:ext>
                    </a:extLst>
                  </p:cNvPr>
                  <p:cNvSpPr/>
                  <p:nvPr/>
                </p:nvSpPr>
                <p:spPr>
                  <a:xfrm>
                    <a:off x="1189791" y="-1767331"/>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85" name="Google Shape;1985;p49">
                    <a:extLst>
                      <a:ext uri="{FF2B5EF4-FFF2-40B4-BE49-F238E27FC236}">
                        <a16:creationId xmlns:a16="http://schemas.microsoft.com/office/drawing/2014/main" id="{583D3CDA-774F-F358-A82E-A2880487DA43}"/>
                      </a:ext>
                    </a:extLst>
                  </p:cNvPr>
                  <p:cNvGrpSpPr/>
                  <p:nvPr/>
                </p:nvGrpSpPr>
                <p:grpSpPr>
                  <a:xfrm>
                    <a:off x="1232795" y="-1740829"/>
                    <a:ext cx="717621" cy="717392"/>
                    <a:chOff x="1483457" y="3953671"/>
                    <a:chExt cx="717621" cy="717392"/>
                  </a:xfrm>
                </p:grpSpPr>
                <p:sp>
                  <p:nvSpPr>
                    <p:cNvPr id="1986" name="Google Shape;1986;p49">
                      <a:extLst>
                        <a:ext uri="{FF2B5EF4-FFF2-40B4-BE49-F238E27FC236}">
                          <a16:creationId xmlns:a16="http://schemas.microsoft.com/office/drawing/2014/main" id="{C0232D82-FB9D-5B20-31B0-A80E304312F3}"/>
                        </a:ext>
                      </a:extLst>
                    </p:cNvPr>
                    <p:cNvSpPr/>
                    <p:nvPr/>
                  </p:nvSpPr>
                  <p:spPr>
                    <a:xfrm>
                      <a:off x="1483457" y="4257265"/>
                      <a:ext cx="413799" cy="413799"/>
                    </a:xfrm>
                    <a:custGeom>
                      <a:avLst/>
                      <a:gdLst/>
                      <a:ahLst/>
                      <a:cxnLst/>
                      <a:rect l="l" t="t" r="r" b="b"/>
                      <a:pathLst>
                        <a:path w="27121" h="27121" extrusionOk="0">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49">
                      <a:extLst>
                        <a:ext uri="{FF2B5EF4-FFF2-40B4-BE49-F238E27FC236}">
                          <a16:creationId xmlns:a16="http://schemas.microsoft.com/office/drawing/2014/main" id="{B12C2BF3-7E45-C0B7-325B-AA2B2526C92D}"/>
                        </a:ext>
                      </a:extLst>
                    </p:cNvPr>
                    <p:cNvSpPr/>
                    <p:nvPr/>
                  </p:nvSpPr>
                  <p:spPr>
                    <a:xfrm>
                      <a:off x="1559470" y="4181481"/>
                      <a:ext cx="413799" cy="413799"/>
                    </a:xfrm>
                    <a:custGeom>
                      <a:avLst/>
                      <a:gdLst/>
                      <a:ahLst/>
                      <a:cxnLst/>
                      <a:rect l="l" t="t" r="r" b="b"/>
                      <a:pathLst>
                        <a:path w="27121" h="27121" extrusionOk="0">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49">
                      <a:extLst>
                        <a:ext uri="{FF2B5EF4-FFF2-40B4-BE49-F238E27FC236}">
                          <a16:creationId xmlns:a16="http://schemas.microsoft.com/office/drawing/2014/main" id="{0B06BD16-813F-7F5B-11D6-E1A3CCEF6FCF}"/>
                        </a:ext>
                      </a:extLst>
                    </p:cNvPr>
                    <p:cNvSpPr/>
                    <p:nvPr/>
                  </p:nvSpPr>
                  <p:spPr>
                    <a:xfrm>
                      <a:off x="1635483" y="4105239"/>
                      <a:ext cx="413799" cy="413799"/>
                    </a:xfrm>
                    <a:custGeom>
                      <a:avLst/>
                      <a:gdLst/>
                      <a:ahLst/>
                      <a:cxnLst/>
                      <a:rect l="l" t="t" r="r" b="b"/>
                      <a:pathLst>
                        <a:path w="27121" h="27121" extrusionOk="0">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49">
                      <a:extLst>
                        <a:ext uri="{FF2B5EF4-FFF2-40B4-BE49-F238E27FC236}">
                          <a16:creationId xmlns:a16="http://schemas.microsoft.com/office/drawing/2014/main" id="{B9124A82-5D89-A84E-1F77-BB4F899E9A06}"/>
                        </a:ext>
                      </a:extLst>
                    </p:cNvPr>
                    <p:cNvSpPr/>
                    <p:nvPr/>
                  </p:nvSpPr>
                  <p:spPr>
                    <a:xfrm>
                      <a:off x="1711267" y="4029455"/>
                      <a:ext cx="413799" cy="413799"/>
                    </a:xfrm>
                    <a:custGeom>
                      <a:avLst/>
                      <a:gdLst/>
                      <a:ahLst/>
                      <a:cxnLst/>
                      <a:rect l="l" t="t" r="r" b="b"/>
                      <a:pathLst>
                        <a:path w="27121" h="27121" extrusionOk="0">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49">
                      <a:extLst>
                        <a:ext uri="{FF2B5EF4-FFF2-40B4-BE49-F238E27FC236}">
                          <a16:creationId xmlns:a16="http://schemas.microsoft.com/office/drawing/2014/main" id="{BDA62532-5631-9D6B-0B14-9D26AEA34482}"/>
                        </a:ext>
                      </a:extLst>
                    </p:cNvPr>
                    <p:cNvSpPr/>
                    <p:nvPr/>
                  </p:nvSpPr>
                  <p:spPr>
                    <a:xfrm>
                      <a:off x="1787280" y="3953671"/>
                      <a:ext cx="413799" cy="413799"/>
                    </a:xfrm>
                    <a:custGeom>
                      <a:avLst/>
                      <a:gdLst/>
                      <a:ahLst/>
                      <a:cxnLst/>
                      <a:rect l="l" t="t" r="r" b="b"/>
                      <a:pathLst>
                        <a:path w="27121" h="27121" extrusionOk="0">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991" name="Google Shape;1991;p49">
                  <a:extLst>
                    <a:ext uri="{FF2B5EF4-FFF2-40B4-BE49-F238E27FC236}">
                      <a16:creationId xmlns:a16="http://schemas.microsoft.com/office/drawing/2014/main" id="{029D1BB4-6F80-4EE9-53FB-4DF9DE8D5BE1}"/>
                    </a:ext>
                  </a:extLst>
                </p:cNvPr>
                <p:cNvSpPr/>
                <p:nvPr/>
              </p:nvSpPr>
              <p:spPr>
                <a:xfrm rot="-2700000">
                  <a:off x="542534" y="4469276"/>
                  <a:ext cx="492898" cy="391560"/>
                </a:xfrm>
                <a:custGeom>
                  <a:avLst/>
                  <a:gdLst/>
                  <a:ahLst/>
                  <a:cxnLst/>
                  <a:rect l="l" t="t" r="r" b="b"/>
                  <a:pathLst>
                    <a:path w="44612" h="35440" extrusionOk="0">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92" name="Google Shape;1992;p49">
                <a:extLst>
                  <a:ext uri="{FF2B5EF4-FFF2-40B4-BE49-F238E27FC236}">
                    <a16:creationId xmlns:a16="http://schemas.microsoft.com/office/drawing/2014/main" id="{EFC94C6C-E1C9-DA94-C28C-62E617212A4A}"/>
                  </a:ext>
                </a:extLst>
              </p:cNvPr>
              <p:cNvGrpSpPr/>
              <p:nvPr/>
            </p:nvGrpSpPr>
            <p:grpSpPr>
              <a:xfrm>
                <a:off x="955673" y="11"/>
                <a:ext cx="592576" cy="405260"/>
                <a:chOff x="39722" y="4349021"/>
                <a:chExt cx="1061964" cy="726143"/>
              </a:xfrm>
            </p:grpSpPr>
            <p:grpSp>
              <p:nvGrpSpPr>
                <p:cNvPr id="1993" name="Google Shape;1993;p49">
                  <a:extLst>
                    <a:ext uri="{FF2B5EF4-FFF2-40B4-BE49-F238E27FC236}">
                      <a16:creationId xmlns:a16="http://schemas.microsoft.com/office/drawing/2014/main" id="{E29CB130-CF07-602E-0E09-86FC83881234}"/>
                    </a:ext>
                  </a:extLst>
                </p:cNvPr>
                <p:cNvGrpSpPr/>
                <p:nvPr/>
              </p:nvGrpSpPr>
              <p:grpSpPr>
                <a:xfrm rot="2700000">
                  <a:off x="140502" y="4460924"/>
                  <a:ext cx="524584" cy="502337"/>
                  <a:chOff x="1189791" y="-1767331"/>
                  <a:chExt cx="904284" cy="865933"/>
                </a:xfrm>
              </p:grpSpPr>
              <p:sp>
                <p:nvSpPr>
                  <p:cNvPr id="1994" name="Google Shape;1994;p49">
                    <a:extLst>
                      <a:ext uri="{FF2B5EF4-FFF2-40B4-BE49-F238E27FC236}">
                        <a16:creationId xmlns:a16="http://schemas.microsoft.com/office/drawing/2014/main" id="{4159F843-CF6D-7311-FB7F-8381F92C5142}"/>
                      </a:ext>
                    </a:extLst>
                  </p:cNvPr>
                  <p:cNvSpPr/>
                  <p:nvPr/>
                </p:nvSpPr>
                <p:spPr>
                  <a:xfrm>
                    <a:off x="1189791" y="-1767331"/>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95" name="Google Shape;1995;p49">
                    <a:extLst>
                      <a:ext uri="{FF2B5EF4-FFF2-40B4-BE49-F238E27FC236}">
                        <a16:creationId xmlns:a16="http://schemas.microsoft.com/office/drawing/2014/main" id="{1E41DC62-7D67-A354-9D47-7FA335C7ABBD}"/>
                      </a:ext>
                    </a:extLst>
                  </p:cNvPr>
                  <p:cNvGrpSpPr/>
                  <p:nvPr/>
                </p:nvGrpSpPr>
                <p:grpSpPr>
                  <a:xfrm>
                    <a:off x="1232795" y="-1740829"/>
                    <a:ext cx="717621" cy="717392"/>
                    <a:chOff x="1483457" y="3953671"/>
                    <a:chExt cx="717621" cy="717392"/>
                  </a:xfrm>
                </p:grpSpPr>
                <p:sp>
                  <p:nvSpPr>
                    <p:cNvPr id="1996" name="Google Shape;1996;p49">
                      <a:extLst>
                        <a:ext uri="{FF2B5EF4-FFF2-40B4-BE49-F238E27FC236}">
                          <a16:creationId xmlns:a16="http://schemas.microsoft.com/office/drawing/2014/main" id="{52F111B4-EFA0-EE35-F379-127226761C83}"/>
                        </a:ext>
                      </a:extLst>
                    </p:cNvPr>
                    <p:cNvSpPr/>
                    <p:nvPr/>
                  </p:nvSpPr>
                  <p:spPr>
                    <a:xfrm>
                      <a:off x="1483457" y="4257265"/>
                      <a:ext cx="413799" cy="413799"/>
                    </a:xfrm>
                    <a:custGeom>
                      <a:avLst/>
                      <a:gdLst/>
                      <a:ahLst/>
                      <a:cxnLst/>
                      <a:rect l="l" t="t" r="r" b="b"/>
                      <a:pathLst>
                        <a:path w="27121" h="27121" extrusionOk="0">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49">
                      <a:extLst>
                        <a:ext uri="{FF2B5EF4-FFF2-40B4-BE49-F238E27FC236}">
                          <a16:creationId xmlns:a16="http://schemas.microsoft.com/office/drawing/2014/main" id="{A4023993-CBF8-3726-929E-FC5ADA6AF039}"/>
                        </a:ext>
                      </a:extLst>
                    </p:cNvPr>
                    <p:cNvSpPr/>
                    <p:nvPr/>
                  </p:nvSpPr>
                  <p:spPr>
                    <a:xfrm>
                      <a:off x="1559470" y="4181481"/>
                      <a:ext cx="413799" cy="413799"/>
                    </a:xfrm>
                    <a:custGeom>
                      <a:avLst/>
                      <a:gdLst/>
                      <a:ahLst/>
                      <a:cxnLst/>
                      <a:rect l="l" t="t" r="r" b="b"/>
                      <a:pathLst>
                        <a:path w="27121" h="27121" extrusionOk="0">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49">
                      <a:extLst>
                        <a:ext uri="{FF2B5EF4-FFF2-40B4-BE49-F238E27FC236}">
                          <a16:creationId xmlns:a16="http://schemas.microsoft.com/office/drawing/2014/main" id="{91FF8D25-AA91-4140-BECE-EA396A403819}"/>
                        </a:ext>
                      </a:extLst>
                    </p:cNvPr>
                    <p:cNvSpPr/>
                    <p:nvPr/>
                  </p:nvSpPr>
                  <p:spPr>
                    <a:xfrm>
                      <a:off x="1635483" y="4105239"/>
                      <a:ext cx="413799" cy="413799"/>
                    </a:xfrm>
                    <a:custGeom>
                      <a:avLst/>
                      <a:gdLst/>
                      <a:ahLst/>
                      <a:cxnLst/>
                      <a:rect l="l" t="t" r="r" b="b"/>
                      <a:pathLst>
                        <a:path w="27121" h="27121" extrusionOk="0">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49">
                      <a:extLst>
                        <a:ext uri="{FF2B5EF4-FFF2-40B4-BE49-F238E27FC236}">
                          <a16:creationId xmlns:a16="http://schemas.microsoft.com/office/drawing/2014/main" id="{DFB2AC25-5FA3-664F-1B38-14FFC2CAB477}"/>
                        </a:ext>
                      </a:extLst>
                    </p:cNvPr>
                    <p:cNvSpPr/>
                    <p:nvPr/>
                  </p:nvSpPr>
                  <p:spPr>
                    <a:xfrm>
                      <a:off x="1711267" y="4029455"/>
                      <a:ext cx="413799" cy="413799"/>
                    </a:xfrm>
                    <a:custGeom>
                      <a:avLst/>
                      <a:gdLst/>
                      <a:ahLst/>
                      <a:cxnLst/>
                      <a:rect l="l" t="t" r="r" b="b"/>
                      <a:pathLst>
                        <a:path w="27121" h="27121" extrusionOk="0">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49">
                      <a:extLst>
                        <a:ext uri="{FF2B5EF4-FFF2-40B4-BE49-F238E27FC236}">
                          <a16:creationId xmlns:a16="http://schemas.microsoft.com/office/drawing/2014/main" id="{1CE1FE25-9BE6-F556-6E69-6E924F95C81C}"/>
                        </a:ext>
                      </a:extLst>
                    </p:cNvPr>
                    <p:cNvSpPr/>
                    <p:nvPr/>
                  </p:nvSpPr>
                  <p:spPr>
                    <a:xfrm>
                      <a:off x="1787280" y="3953671"/>
                      <a:ext cx="413799" cy="413799"/>
                    </a:xfrm>
                    <a:custGeom>
                      <a:avLst/>
                      <a:gdLst/>
                      <a:ahLst/>
                      <a:cxnLst/>
                      <a:rect l="l" t="t" r="r" b="b"/>
                      <a:pathLst>
                        <a:path w="27121" h="27121" extrusionOk="0">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001" name="Google Shape;2001;p49">
                  <a:extLst>
                    <a:ext uri="{FF2B5EF4-FFF2-40B4-BE49-F238E27FC236}">
                      <a16:creationId xmlns:a16="http://schemas.microsoft.com/office/drawing/2014/main" id="{80C06530-E082-26BB-62F0-6F945D7F4512}"/>
                    </a:ext>
                  </a:extLst>
                </p:cNvPr>
                <p:cNvSpPr/>
                <p:nvPr/>
              </p:nvSpPr>
              <p:spPr>
                <a:xfrm rot="-2700000">
                  <a:off x="542534" y="4469276"/>
                  <a:ext cx="492898" cy="391560"/>
                </a:xfrm>
                <a:custGeom>
                  <a:avLst/>
                  <a:gdLst/>
                  <a:ahLst/>
                  <a:cxnLst/>
                  <a:rect l="l" t="t" r="r" b="b"/>
                  <a:pathLst>
                    <a:path w="44612" h="35440" extrusionOk="0">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02" name="Google Shape;2002;p49">
                <a:extLst>
                  <a:ext uri="{FF2B5EF4-FFF2-40B4-BE49-F238E27FC236}">
                    <a16:creationId xmlns:a16="http://schemas.microsoft.com/office/drawing/2014/main" id="{CAFD123D-9CF8-3168-9DCA-5DEB3B489965}"/>
                  </a:ext>
                </a:extLst>
              </p:cNvPr>
              <p:cNvGrpSpPr/>
              <p:nvPr/>
            </p:nvGrpSpPr>
            <p:grpSpPr>
              <a:xfrm>
                <a:off x="441574" y="-36652"/>
                <a:ext cx="699940" cy="478601"/>
                <a:chOff x="39722" y="4349021"/>
                <a:chExt cx="1061964" cy="726143"/>
              </a:xfrm>
            </p:grpSpPr>
            <p:grpSp>
              <p:nvGrpSpPr>
                <p:cNvPr id="2003" name="Google Shape;2003;p49">
                  <a:extLst>
                    <a:ext uri="{FF2B5EF4-FFF2-40B4-BE49-F238E27FC236}">
                      <a16:creationId xmlns:a16="http://schemas.microsoft.com/office/drawing/2014/main" id="{38546800-94AE-F617-F8BC-33CEF520FAB4}"/>
                    </a:ext>
                  </a:extLst>
                </p:cNvPr>
                <p:cNvGrpSpPr/>
                <p:nvPr/>
              </p:nvGrpSpPr>
              <p:grpSpPr>
                <a:xfrm rot="2700000">
                  <a:off x="140502" y="4460924"/>
                  <a:ext cx="524584" cy="502337"/>
                  <a:chOff x="1189791" y="-1767331"/>
                  <a:chExt cx="904284" cy="865933"/>
                </a:xfrm>
              </p:grpSpPr>
              <p:sp>
                <p:nvSpPr>
                  <p:cNvPr id="2004" name="Google Shape;2004;p49">
                    <a:extLst>
                      <a:ext uri="{FF2B5EF4-FFF2-40B4-BE49-F238E27FC236}">
                        <a16:creationId xmlns:a16="http://schemas.microsoft.com/office/drawing/2014/main" id="{602430C8-DEB2-BF7A-9281-A10278092DB4}"/>
                      </a:ext>
                    </a:extLst>
                  </p:cNvPr>
                  <p:cNvSpPr/>
                  <p:nvPr/>
                </p:nvSpPr>
                <p:spPr>
                  <a:xfrm>
                    <a:off x="1189791" y="-1767331"/>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05" name="Google Shape;2005;p49">
                    <a:extLst>
                      <a:ext uri="{FF2B5EF4-FFF2-40B4-BE49-F238E27FC236}">
                        <a16:creationId xmlns:a16="http://schemas.microsoft.com/office/drawing/2014/main" id="{C8C2A53D-E023-BC5C-CC1D-951A64DE3F87}"/>
                      </a:ext>
                    </a:extLst>
                  </p:cNvPr>
                  <p:cNvGrpSpPr/>
                  <p:nvPr/>
                </p:nvGrpSpPr>
                <p:grpSpPr>
                  <a:xfrm>
                    <a:off x="1232795" y="-1740829"/>
                    <a:ext cx="717621" cy="717392"/>
                    <a:chOff x="1483457" y="3953671"/>
                    <a:chExt cx="717621" cy="717392"/>
                  </a:xfrm>
                </p:grpSpPr>
                <p:sp>
                  <p:nvSpPr>
                    <p:cNvPr id="2006" name="Google Shape;2006;p49">
                      <a:extLst>
                        <a:ext uri="{FF2B5EF4-FFF2-40B4-BE49-F238E27FC236}">
                          <a16:creationId xmlns:a16="http://schemas.microsoft.com/office/drawing/2014/main" id="{3B87F6AD-5C00-2D58-8DD5-D88B5949872B}"/>
                        </a:ext>
                      </a:extLst>
                    </p:cNvPr>
                    <p:cNvSpPr/>
                    <p:nvPr/>
                  </p:nvSpPr>
                  <p:spPr>
                    <a:xfrm>
                      <a:off x="1483457" y="4257265"/>
                      <a:ext cx="413799" cy="413799"/>
                    </a:xfrm>
                    <a:custGeom>
                      <a:avLst/>
                      <a:gdLst/>
                      <a:ahLst/>
                      <a:cxnLst/>
                      <a:rect l="l" t="t" r="r" b="b"/>
                      <a:pathLst>
                        <a:path w="27121" h="27121" extrusionOk="0">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49">
                      <a:extLst>
                        <a:ext uri="{FF2B5EF4-FFF2-40B4-BE49-F238E27FC236}">
                          <a16:creationId xmlns:a16="http://schemas.microsoft.com/office/drawing/2014/main" id="{82F62D21-246D-9E9C-4A95-F9E8550CA612}"/>
                        </a:ext>
                      </a:extLst>
                    </p:cNvPr>
                    <p:cNvSpPr/>
                    <p:nvPr/>
                  </p:nvSpPr>
                  <p:spPr>
                    <a:xfrm>
                      <a:off x="1559470" y="4181481"/>
                      <a:ext cx="413799" cy="413799"/>
                    </a:xfrm>
                    <a:custGeom>
                      <a:avLst/>
                      <a:gdLst/>
                      <a:ahLst/>
                      <a:cxnLst/>
                      <a:rect l="l" t="t" r="r" b="b"/>
                      <a:pathLst>
                        <a:path w="27121" h="27121" extrusionOk="0">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49">
                      <a:extLst>
                        <a:ext uri="{FF2B5EF4-FFF2-40B4-BE49-F238E27FC236}">
                          <a16:creationId xmlns:a16="http://schemas.microsoft.com/office/drawing/2014/main" id="{AFBA571B-8E17-A570-5C1A-E556CD2D14F5}"/>
                        </a:ext>
                      </a:extLst>
                    </p:cNvPr>
                    <p:cNvSpPr/>
                    <p:nvPr/>
                  </p:nvSpPr>
                  <p:spPr>
                    <a:xfrm>
                      <a:off x="1635483" y="4105239"/>
                      <a:ext cx="413799" cy="413799"/>
                    </a:xfrm>
                    <a:custGeom>
                      <a:avLst/>
                      <a:gdLst/>
                      <a:ahLst/>
                      <a:cxnLst/>
                      <a:rect l="l" t="t" r="r" b="b"/>
                      <a:pathLst>
                        <a:path w="27121" h="27121" extrusionOk="0">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49">
                      <a:extLst>
                        <a:ext uri="{FF2B5EF4-FFF2-40B4-BE49-F238E27FC236}">
                          <a16:creationId xmlns:a16="http://schemas.microsoft.com/office/drawing/2014/main" id="{00046E3E-E2F7-EC19-F3FC-B0247120865A}"/>
                        </a:ext>
                      </a:extLst>
                    </p:cNvPr>
                    <p:cNvSpPr/>
                    <p:nvPr/>
                  </p:nvSpPr>
                  <p:spPr>
                    <a:xfrm>
                      <a:off x="1711267" y="4029455"/>
                      <a:ext cx="413799" cy="413799"/>
                    </a:xfrm>
                    <a:custGeom>
                      <a:avLst/>
                      <a:gdLst/>
                      <a:ahLst/>
                      <a:cxnLst/>
                      <a:rect l="l" t="t" r="r" b="b"/>
                      <a:pathLst>
                        <a:path w="27121" h="27121" extrusionOk="0">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49">
                      <a:extLst>
                        <a:ext uri="{FF2B5EF4-FFF2-40B4-BE49-F238E27FC236}">
                          <a16:creationId xmlns:a16="http://schemas.microsoft.com/office/drawing/2014/main" id="{820BE783-DD6F-7D43-5760-AE41619E1ACA}"/>
                        </a:ext>
                      </a:extLst>
                    </p:cNvPr>
                    <p:cNvSpPr/>
                    <p:nvPr/>
                  </p:nvSpPr>
                  <p:spPr>
                    <a:xfrm>
                      <a:off x="1787280" y="3953671"/>
                      <a:ext cx="413799" cy="413799"/>
                    </a:xfrm>
                    <a:custGeom>
                      <a:avLst/>
                      <a:gdLst/>
                      <a:ahLst/>
                      <a:cxnLst/>
                      <a:rect l="l" t="t" r="r" b="b"/>
                      <a:pathLst>
                        <a:path w="27121" h="27121" extrusionOk="0">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011" name="Google Shape;2011;p49">
                  <a:extLst>
                    <a:ext uri="{FF2B5EF4-FFF2-40B4-BE49-F238E27FC236}">
                      <a16:creationId xmlns:a16="http://schemas.microsoft.com/office/drawing/2014/main" id="{8AAC5B51-D186-3335-E230-EE38A9C0FB1E}"/>
                    </a:ext>
                  </a:extLst>
                </p:cNvPr>
                <p:cNvSpPr/>
                <p:nvPr/>
              </p:nvSpPr>
              <p:spPr>
                <a:xfrm rot="-2700000">
                  <a:off x="542534" y="4469276"/>
                  <a:ext cx="492898" cy="391560"/>
                </a:xfrm>
                <a:custGeom>
                  <a:avLst/>
                  <a:gdLst/>
                  <a:ahLst/>
                  <a:cxnLst/>
                  <a:rect l="l" t="t" r="r" b="b"/>
                  <a:pathLst>
                    <a:path w="44612" h="35440" extrusionOk="0">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12" name="Google Shape;2012;p49">
                <a:extLst>
                  <a:ext uri="{FF2B5EF4-FFF2-40B4-BE49-F238E27FC236}">
                    <a16:creationId xmlns:a16="http://schemas.microsoft.com/office/drawing/2014/main" id="{AAB9F702-7029-EB05-CE95-A16FF2F52828}"/>
                  </a:ext>
                </a:extLst>
              </p:cNvPr>
              <p:cNvGrpSpPr/>
              <p:nvPr/>
            </p:nvGrpSpPr>
            <p:grpSpPr>
              <a:xfrm>
                <a:off x="-494406" y="-252396"/>
                <a:ext cx="1741563" cy="1288563"/>
                <a:chOff x="-494406" y="-252396"/>
                <a:chExt cx="1741563" cy="1288563"/>
              </a:xfrm>
            </p:grpSpPr>
            <p:sp>
              <p:nvSpPr>
                <p:cNvPr id="2013" name="Google Shape;2013;p49">
                  <a:extLst>
                    <a:ext uri="{FF2B5EF4-FFF2-40B4-BE49-F238E27FC236}">
                      <a16:creationId xmlns:a16="http://schemas.microsoft.com/office/drawing/2014/main" id="{364EBEB0-6184-FE37-BAB8-BCFC5B8914B7}"/>
                    </a:ext>
                  </a:extLst>
                </p:cNvPr>
                <p:cNvSpPr/>
                <p:nvPr/>
              </p:nvSpPr>
              <p:spPr>
                <a:xfrm rot="2700000">
                  <a:off x="137431" y="-53821"/>
                  <a:ext cx="930891" cy="891412"/>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0C0A9E">
                        <a:alpha val="20000"/>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49">
                  <a:extLst>
                    <a:ext uri="{FF2B5EF4-FFF2-40B4-BE49-F238E27FC236}">
                      <a16:creationId xmlns:a16="http://schemas.microsoft.com/office/drawing/2014/main" id="{00152115-533A-E5D7-6047-EDEC71EB79DA}"/>
                    </a:ext>
                  </a:extLst>
                </p:cNvPr>
                <p:cNvSpPr/>
                <p:nvPr/>
              </p:nvSpPr>
              <p:spPr>
                <a:xfrm rot="2700000">
                  <a:off x="-315569" y="-53821"/>
                  <a:ext cx="930891" cy="891412"/>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0C0A9E">
                        <a:alpha val="20000"/>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015" name="Google Shape;2015;p49">
              <a:extLst>
                <a:ext uri="{FF2B5EF4-FFF2-40B4-BE49-F238E27FC236}">
                  <a16:creationId xmlns:a16="http://schemas.microsoft.com/office/drawing/2014/main" id="{09C70878-6672-297D-872D-2CA72005E876}"/>
                </a:ext>
              </a:extLst>
            </p:cNvPr>
            <p:cNvGrpSpPr/>
            <p:nvPr/>
          </p:nvGrpSpPr>
          <p:grpSpPr>
            <a:xfrm>
              <a:off x="5643425" y="4968525"/>
              <a:ext cx="439200" cy="439100"/>
              <a:chOff x="1101075" y="2142375"/>
              <a:chExt cx="439200" cy="439100"/>
            </a:xfrm>
          </p:grpSpPr>
          <p:sp>
            <p:nvSpPr>
              <p:cNvPr id="2016" name="Google Shape;2016;p49">
                <a:extLst>
                  <a:ext uri="{FF2B5EF4-FFF2-40B4-BE49-F238E27FC236}">
                    <a16:creationId xmlns:a16="http://schemas.microsoft.com/office/drawing/2014/main" id="{A2A5EB81-F939-41F8-8BFF-75F268806A0B}"/>
                  </a:ext>
                </a:extLst>
              </p:cNvPr>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rgbClr val="9900FF">
                      <a:alpha val="46666"/>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49">
                <a:extLst>
                  <a:ext uri="{FF2B5EF4-FFF2-40B4-BE49-F238E27FC236}">
                    <a16:creationId xmlns:a16="http://schemas.microsoft.com/office/drawing/2014/main" id="{E153D947-A97A-B6D5-9922-DAB9AA2BC1F6}"/>
                  </a:ext>
                </a:extLst>
              </p:cNvPr>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rgbClr val="9900FF">
                      <a:alpha val="46666"/>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018" name="Google Shape;2018;p49">
            <a:extLst>
              <a:ext uri="{FF2B5EF4-FFF2-40B4-BE49-F238E27FC236}">
                <a16:creationId xmlns:a16="http://schemas.microsoft.com/office/drawing/2014/main" id="{3736BB4D-D1CD-1C2A-D7BB-8F0295CA7B44}"/>
              </a:ext>
            </a:extLst>
          </p:cNvPr>
          <p:cNvGrpSpPr/>
          <p:nvPr/>
        </p:nvGrpSpPr>
        <p:grpSpPr>
          <a:xfrm>
            <a:off x="774450" y="3019701"/>
            <a:ext cx="5944442" cy="134100"/>
            <a:chOff x="774450" y="3019701"/>
            <a:chExt cx="5944442" cy="134100"/>
          </a:xfrm>
        </p:grpSpPr>
        <p:sp>
          <p:nvSpPr>
            <p:cNvPr id="2019" name="Google Shape;2019;p49">
              <a:extLst>
                <a:ext uri="{FF2B5EF4-FFF2-40B4-BE49-F238E27FC236}">
                  <a16:creationId xmlns:a16="http://schemas.microsoft.com/office/drawing/2014/main" id="{8F2AFAE6-475E-8CF4-618F-307877527706}"/>
                </a:ext>
              </a:extLst>
            </p:cNvPr>
            <p:cNvSpPr/>
            <p:nvPr/>
          </p:nvSpPr>
          <p:spPr>
            <a:xfrm>
              <a:off x="6584792" y="3019701"/>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20" name="Google Shape;2020;p49">
              <a:extLst>
                <a:ext uri="{FF2B5EF4-FFF2-40B4-BE49-F238E27FC236}">
                  <a16:creationId xmlns:a16="http://schemas.microsoft.com/office/drawing/2014/main" id="{994C2B75-3242-1E1F-0172-C77EE3B67EB7}"/>
                </a:ext>
              </a:extLst>
            </p:cNvPr>
            <p:cNvCxnSpPr/>
            <p:nvPr/>
          </p:nvCxnSpPr>
          <p:spPr>
            <a:xfrm>
              <a:off x="774450" y="3086750"/>
              <a:ext cx="5848200" cy="0"/>
            </a:xfrm>
            <a:prstGeom prst="straightConnector1">
              <a:avLst/>
            </a:prstGeom>
            <a:noFill/>
            <a:ln w="9525" cap="flat" cmpd="sng">
              <a:solidFill>
                <a:schemeClr val="dk2"/>
              </a:solidFill>
              <a:prstDash val="solid"/>
              <a:round/>
              <a:headEnd type="none" w="med" len="med"/>
              <a:tailEnd type="none" w="med" len="med"/>
            </a:ln>
          </p:spPr>
        </p:cxnSp>
        <p:sp>
          <p:nvSpPr>
            <p:cNvPr id="2021" name="Google Shape;2021;p49">
              <a:extLst>
                <a:ext uri="{FF2B5EF4-FFF2-40B4-BE49-F238E27FC236}">
                  <a16:creationId xmlns:a16="http://schemas.microsoft.com/office/drawing/2014/main" id="{C5E3177E-953D-8975-DD43-3F9D4DFB8F9F}"/>
                </a:ext>
              </a:extLst>
            </p:cNvPr>
            <p:cNvSpPr/>
            <p:nvPr/>
          </p:nvSpPr>
          <p:spPr>
            <a:xfrm>
              <a:off x="6614904" y="3049843"/>
              <a:ext cx="73800" cy="73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6666018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732"/>
        <p:cNvGrpSpPr/>
        <p:nvPr/>
      </p:nvGrpSpPr>
      <p:grpSpPr>
        <a:xfrm>
          <a:off x="0" y="0"/>
          <a:ext cx="0" cy="0"/>
          <a:chOff x="0" y="0"/>
          <a:chExt cx="0" cy="0"/>
        </a:xfrm>
      </p:grpSpPr>
      <p:sp>
        <p:nvSpPr>
          <p:cNvPr id="1735" name="Google Shape;1735;p43"/>
          <p:cNvSpPr txBox="1">
            <a:spLocks noGrp="1"/>
          </p:cNvSpPr>
          <p:nvPr>
            <p:ph type="title"/>
          </p:nvPr>
        </p:nvSpPr>
        <p:spPr>
          <a:xfrm>
            <a:off x="1046774" y="189300"/>
            <a:ext cx="7386025" cy="5727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r>
              <a:rPr lang="en">
                <a:solidFill>
                  <a:srgbClr val="C39113"/>
                </a:solidFill>
                <a:latin typeface="Gill Sans MT" panose="020B0502020104020203" pitchFamily="34" charset="0"/>
              </a:rPr>
              <a:t>Object </a:t>
            </a:r>
            <a:r>
              <a:rPr lang="en" sz="2800">
                <a:solidFill>
                  <a:srgbClr val="C39113"/>
                </a:solidFill>
                <a:latin typeface="Gill Sans MT" panose="020B0502020104020203" pitchFamily="34" charset="0"/>
              </a:rPr>
              <a:t>Composition</a:t>
            </a:r>
            <a:endParaRPr>
              <a:solidFill>
                <a:srgbClr val="C39113"/>
              </a:solidFill>
              <a:latin typeface="Gill Sans MT" panose="020B0502020104020203" pitchFamily="34" charset="0"/>
            </a:endParaRPr>
          </a:p>
        </p:txBody>
      </p:sp>
      <p:sp>
        <p:nvSpPr>
          <p:cNvPr id="14" name="TextBox 13">
            <a:extLst>
              <a:ext uri="{FF2B5EF4-FFF2-40B4-BE49-F238E27FC236}">
                <a16:creationId xmlns:a16="http://schemas.microsoft.com/office/drawing/2014/main" id="{395AFE4A-ACBE-9146-46CF-C761A254B4EC}"/>
              </a:ext>
            </a:extLst>
          </p:cNvPr>
          <p:cNvSpPr txBox="1"/>
          <p:nvPr/>
        </p:nvSpPr>
        <p:spPr>
          <a:xfrm>
            <a:off x="621792" y="1104900"/>
            <a:ext cx="7811007" cy="3632020"/>
          </a:xfrm>
          <a:prstGeom prst="rect">
            <a:avLst/>
          </a:prstGeom>
          <a:noFill/>
        </p:spPr>
        <p:txBody>
          <a:bodyPr wrap="square" rtlCol="0">
            <a:spAutoFit/>
          </a:bodyPr>
          <a:lstStyle/>
          <a:p>
            <a:pPr algn="r" rtl="1">
              <a:lnSpc>
                <a:spcPts val="3500"/>
              </a:lnSpc>
            </a:pPr>
            <a:r>
              <a:rPr lang="ar-SA" sz="2000" b="0" i="0">
                <a:solidFill>
                  <a:srgbClr val="000000"/>
                </a:solidFill>
                <a:effectLst/>
                <a:latin typeface="Gill Sans MT" panose="020B0502020104020203" pitchFamily="34" charset="0"/>
                <a:cs typeface="B Nazanin" panose="00000400000000000000" pitchFamily="2" charset="-78"/>
              </a:rPr>
              <a:t>در برخی موارد برنامه</a:t>
            </a:r>
            <a:r>
              <a:rPr lang="en-US" sz="2000" b="0" i="0">
                <a:solidFill>
                  <a:srgbClr val="000000"/>
                </a:solidFill>
                <a:effectLst/>
                <a:latin typeface="Gill Sans MT" panose="020B0502020104020203" pitchFamily="34" charset="0"/>
                <a:cs typeface="B Nazanin" panose="00000400000000000000" pitchFamily="2" charset="-78"/>
              </a:rPr>
              <a:t> </a:t>
            </a:r>
            <a:r>
              <a:rPr lang="ar-SA" sz="2000" b="0" i="0">
                <a:solidFill>
                  <a:srgbClr val="000000"/>
                </a:solidFill>
                <a:effectLst/>
                <a:latin typeface="Gill Sans MT" panose="020B0502020104020203" pitchFamily="34" charset="0"/>
                <a:cs typeface="B Nazanin" panose="00000400000000000000" pitchFamily="2" charset="-78"/>
              </a:rPr>
              <a:t>نویسی پیش می</a:t>
            </a:r>
            <a:r>
              <a:rPr lang="fa-IR" sz="2000">
                <a:latin typeface="Gill Sans MT" panose="020B0502020104020203" pitchFamily="34" charset="0"/>
                <a:cs typeface="B Nazanin" panose="00000400000000000000" pitchFamily="2" charset="-78"/>
              </a:rPr>
              <a:t>‌</a:t>
            </a:r>
            <a:r>
              <a:rPr lang="ar-SA" sz="2000" b="0" i="0">
                <a:solidFill>
                  <a:srgbClr val="000000"/>
                </a:solidFill>
                <a:effectLst/>
                <a:latin typeface="Gill Sans MT" panose="020B0502020104020203" pitchFamily="34" charset="0"/>
                <a:cs typeface="B Nazanin" panose="00000400000000000000" pitchFamily="2" charset="-78"/>
              </a:rPr>
              <a:t>آید که رابطه</a:t>
            </a:r>
            <a:r>
              <a:rPr lang="fa-IR" sz="2000" b="0" i="0">
                <a:solidFill>
                  <a:srgbClr val="000000"/>
                </a:solidFill>
                <a:effectLst/>
                <a:latin typeface="Gill Sans MT" panose="020B0502020104020203" pitchFamily="34" charset="0"/>
                <a:cs typeface="B Nazanin" panose="00000400000000000000" pitchFamily="2" charset="-78"/>
              </a:rPr>
              <a:t>‌</a:t>
            </a:r>
            <a:r>
              <a:rPr lang="ar-SA" sz="2000" b="0" i="0">
                <a:solidFill>
                  <a:srgbClr val="000000"/>
                </a:solidFill>
                <a:effectLst/>
                <a:latin typeface="Gill Sans MT" panose="020B0502020104020203" pitchFamily="34" charset="0"/>
                <a:cs typeface="B Nazanin" panose="00000400000000000000" pitchFamily="2" charset="-78"/>
              </a:rPr>
              <a:t>ی بین دو کلاس به قدری زیاد است که باید یک شئ از یک کلاس در کلاس دیگر به عنوان فیلد وجود داشته باشد. </a:t>
            </a:r>
            <a:endParaRPr lang="fa-IR" sz="2000" b="0" i="0">
              <a:solidFill>
                <a:srgbClr val="000000"/>
              </a:solidFill>
              <a:effectLst/>
              <a:latin typeface="Gill Sans MT" panose="020B0502020104020203" pitchFamily="34" charset="0"/>
              <a:cs typeface="B Nazanin" panose="00000400000000000000" pitchFamily="2" charset="-78"/>
            </a:endParaRPr>
          </a:p>
          <a:p>
            <a:pPr algn="r" rtl="1">
              <a:lnSpc>
                <a:spcPts val="3500"/>
              </a:lnSpc>
            </a:pPr>
            <a:r>
              <a:rPr lang="fa-IR" sz="2000">
                <a:latin typeface="Gill Sans MT" panose="020B0502020104020203" pitchFamily="34" charset="0"/>
                <a:cs typeface="B Nazanin" panose="00000400000000000000" pitchFamily="2" charset="-78"/>
              </a:rPr>
              <a:t>مفهوم </a:t>
            </a:r>
            <a:r>
              <a:rPr lang="en-US" sz="2000">
                <a:latin typeface="Gill Sans MT" panose="020B0502020104020203" pitchFamily="34" charset="0"/>
                <a:cs typeface="B Nazanin" panose="00000400000000000000" pitchFamily="2" charset="-78"/>
              </a:rPr>
              <a:t>Object Composition</a:t>
            </a:r>
            <a:r>
              <a:rPr lang="fa-IR" sz="2000">
                <a:latin typeface="Gill Sans MT" panose="020B0502020104020203" pitchFamily="34" charset="0"/>
                <a:cs typeface="B Nazanin" panose="00000400000000000000" pitchFamily="2" charset="-78"/>
              </a:rPr>
              <a:t> به طور کلی به استفاده از متغیر یا متغیر‌هایی از یک کلاس مانند </a:t>
            </a:r>
            <a:r>
              <a:rPr lang="en-US" sz="2000">
                <a:latin typeface="Gill Sans MT" panose="020B0502020104020203" pitchFamily="34" charset="0"/>
                <a:cs typeface="B Nazanin" panose="00000400000000000000" pitchFamily="2" charset="-78"/>
              </a:rPr>
              <a:t>B</a:t>
            </a:r>
            <a:r>
              <a:rPr lang="fa-IR" sz="2000">
                <a:latin typeface="Gill Sans MT" panose="020B0502020104020203" pitchFamily="34" charset="0"/>
                <a:cs typeface="B Nazanin" panose="00000400000000000000" pitchFamily="2" charset="-78"/>
              </a:rPr>
              <a:t> داخل کلاسی دیگر مانند </a:t>
            </a:r>
            <a:r>
              <a:rPr lang="en-US" sz="2000">
                <a:latin typeface="Gill Sans MT" panose="020B0502020104020203" pitchFamily="34" charset="0"/>
                <a:cs typeface="B Nazanin" panose="00000400000000000000" pitchFamily="2" charset="-78"/>
              </a:rPr>
              <a:t>A</a:t>
            </a:r>
            <a:r>
              <a:rPr lang="fa-IR" sz="2000">
                <a:latin typeface="Gill Sans MT" panose="020B0502020104020203" pitchFamily="34" charset="0"/>
                <a:cs typeface="B Nazanin" panose="00000400000000000000" pitchFamily="2" charset="-78"/>
              </a:rPr>
              <a:t> اشاره دارد. </a:t>
            </a:r>
          </a:p>
          <a:p>
            <a:pPr algn="r" rtl="1">
              <a:lnSpc>
                <a:spcPts val="3500"/>
              </a:lnSpc>
            </a:pPr>
            <a:r>
              <a:rPr lang="ar-SA" sz="2000" b="0" i="0">
                <a:solidFill>
                  <a:srgbClr val="000000"/>
                </a:solidFill>
                <a:effectLst/>
                <a:latin typeface="Gill Sans MT" panose="020B0502020104020203" pitchFamily="34" charset="0"/>
                <a:cs typeface="B Nazanin" panose="00000400000000000000" pitchFamily="2" charset="-78"/>
              </a:rPr>
              <a:t>در واقع </a:t>
            </a:r>
            <a:r>
              <a:rPr lang="en-GB" sz="2000" b="0" i="0">
                <a:solidFill>
                  <a:srgbClr val="000000"/>
                </a:solidFill>
                <a:effectLst/>
                <a:latin typeface="Gill Sans MT" panose="020B0502020104020203" pitchFamily="34" charset="0"/>
                <a:cs typeface="B Nazanin" panose="00000400000000000000" pitchFamily="2" charset="-78"/>
              </a:rPr>
              <a:t>object composition</a:t>
            </a:r>
            <a:r>
              <a:rPr lang="fa-IR" sz="2000" b="0" i="0">
                <a:solidFill>
                  <a:srgbClr val="000000"/>
                </a:solidFill>
                <a:effectLst/>
                <a:latin typeface="Gill Sans MT" panose="020B0502020104020203" pitchFamily="34" charset="0"/>
                <a:cs typeface="B Nazanin" panose="00000400000000000000" pitchFamily="2" charset="-78"/>
              </a:rPr>
              <a:t> </a:t>
            </a:r>
            <a:r>
              <a:rPr lang="ar-SA" sz="2000" b="0" i="0">
                <a:solidFill>
                  <a:srgbClr val="000000"/>
                </a:solidFill>
                <a:effectLst/>
                <a:latin typeface="Gill Sans MT" panose="020B0502020104020203" pitchFamily="34" charset="0"/>
                <a:cs typeface="B Nazanin" panose="00000400000000000000" pitchFamily="2" charset="-78"/>
              </a:rPr>
              <a:t>زمانی به وجود می</a:t>
            </a:r>
            <a:r>
              <a:rPr lang="fa-IR" sz="2000" b="0" i="0">
                <a:solidFill>
                  <a:srgbClr val="000000"/>
                </a:solidFill>
                <a:effectLst/>
                <a:latin typeface="Gill Sans MT" panose="020B0502020104020203" pitchFamily="34" charset="0"/>
                <a:cs typeface="B Nazanin" panose="00000400000000000000" pitchFamily="2" charset="-78"/>
              </a:rPr>
              <a:t>‌</a:t>
            </a:r>
            <a:r>
              <a:rPr lang="ar-SA" sz="2000" b="0" i="0">
                <a:solidFill>
                  <a:srgbClr val="000000"/>
                </a:solidFill>
                <a:effectLst/>
                <a:latin typeface="Gill Sans MT" panose="020B0502020104020203" pitchFamily="34" charset="0"/>
                <a:cs typeface="B Nazanin" panose="00000400000000000000" pitchFamily="2" charset="-78"/>
              </a:rPr>
              <a:t>آید که کلاس </a:t>
            </a:r>
            <a:r>
              <a:rPr lang="en-GB" sz="2000" b="0" i="0">
                <a:solidFill>
                  <a:srgbClr val="000000"/>
                </a:solidFill>
                <a:effectLst/>
                <a:latin typeface="Gill Sans MT" panose="020B0502020104020203" pitchFamily="34" charset="0"/>
                <a:cs typeface="B Nazanin" panose="00000400000000000000" pitchFamily="2" charset="-78"/>
              </a:rPr>
              <a:t>A</a:t>
            </a:r>
            <a:r>
              <a:rPr lang="fa-IR" sz="2000" b="0" i="0">
                <a:solidFill>
                  <a:srgbClr val="000000"/>
                </a:solidFill>
                <a:effectLst/>
                <a:latin typeface="Gill Sans MT" panose="020B0502020104020203" pitchFamily="34" charset="0"/>
                <a:cs typeface="B Nazanin" panose="00000400000000000000" pitchFamily="2" charset="-78"/>
              </a:rPr>
              <a:t> </a:t>
            </a:r>
            <a:r>
              <a:rPr lang="ar-SA" sz="2000" b="0" i="0">
                <a:solidFill>
                  <a:srgbClr val="000000"/>
                </a:solidFill>
                <a:effectLst/>
                <a:latin typeface="Gill Sans MT" panose="020B0502020104020203" pitchFamily="34" charset="0"/>
                <a:cs typeface="B Nazanin" panose="00000400000000000000" pitchFamily="2" charset="-78"/>
              </a:rPr>
              <a:t>به کلاس </a:t>
            </a:r>
            <a:r>
              <a:rPr lang="en-GB" sz="2000" b="0" i="0">
                <a:solidFill>
                  <a:srgbClr val="000000"/>
                </a:solidFill>
                <a:effectLst/>
                <a:latin typeface="Gill Sans MT" panose="020B0502020104020203" pitchFamily="34" charset="0"/>
                <a:cs typeface="B Nazanin" panose="00000400000000000000" pitchFamily="2" charset="-78"/>
              </a:rPr>
              <a:t>B</a:t>
            </a:r>
            <a:r>
              <a:rPr lang="fa-IR" sz="2000" b="0" i="0">
                <a:solidFill>
                  <a:srgbClr val="000000"/>
                </a:solidFill>
                <a:effectLst/>
                <a:latin typeface="Gill Sans MT" panose="020B0502020104020203" pitchFamily="34" charset="0"/>
                <a:cs typeface="B Nazanin" panose="00000400000000000000" pitchFamily="2" charset="-78"/>
              </a:rPr>
              <a:t> </a:t>
            </a:r>
            <a:r>
              <a:rPr lang="ar-SA" sz="2000" b="0" i="0">
                <a:solidFill>
                  <a:srgbClr val="000000"/>
                </a:solidFill>
                <a:effectLst/>
                <a:latin typeface="Gill Sans MT" panose="020B0502020104020203" pitchFamily="34" charset="0"/>
                <a:cs typeface="B Nazanin" panose="00000400000000000000" pitchFamily="2" charset="-78"/>
              </a:rPr>
              <a:t>برای کارایی مطلوب نیازمند بوده</a:t>
            </a:r>
            <a:r>
              <a:rPr lang="fa-IR" sz="2000">
                <a:latin typeface="Gill Sans MT" panose="020B0502020104020203" pitchFamily="34" charset="0"/>
                <a:cs typeface="B Nazanin" panose="00000400000000000000" pitchFamily="2" charset="-78"/>
              </a:rPr>
              <a:t>، </a:t>
            </a:r>
            <a:r>
              <a:rPr lang="ar-SA" sz="2000" b="0" i="0">
                <a:solidFill>
                  <a:srgbClr val="000000"/>
                </a:solidFill>
                <a:effectLst/>
                <a:latin typeface="Gill Sans MT" panose="020B0502020104020203" pitchFamily="34" charset="0"/>
                <a:cs typeface="B Nazanin" panose="00000400000000000000" pitchFamily="2" charset="-78"/>
              </a:rPr>
              <a:t>و کلاس </a:t>
            </a:r>
            <a:r>
              <a:rPr lang="en-GB" sz="2000" b="0" i="0">
                <a:solidFill>
                  <a:srgbClr val="000000"/>
                </a:solidFill>
                <a:effectLst/>
                <a:latin typeface="Gill Sans MT" panose="020B0502020104020203" pitchFamily="34" charset="0"/>
                <a:cs typeface="B Nazanin" panose="00000400000000000000" pitchFamily="2" charset="-78"/>
              </a:rPr>
              <a:t>B</a:t>
            </a:r>
            <a:r>
              <a:rPr lang="fa-IR" sz="2000" b="0" i="0">
                <a:solidFill>
                  <a:srgbClr val="000000"/>
                </a:solidFill>
                <a:effectLst/>
                <a:latin typeface="Gill Sans MT" panose="020B0502020104020203" pitchFamily="34" charset="0"/>
                <a:cs typeface="B Nazanin" panose="00000400000000000000" pitchFamily="2" charset="-78"/>
              </a:rPr>
              <a:t> </a:t>
            </a:r>
            <a:r>
              <a:rPr lang="ar-SA" sz="2000" b="0" i="0">
                <a:solidFill>
                  <a:srgbClr val="000000"/>
                </a:solidFill>
                <a:effectLst/>
                <a:latin typeface="Gill Sans MT" panose="020B0502020104020203" pitchFamily="34" charset="0"/>
                <a:cs typeface="B Nazanin" panose="00000400000000000000" pitchFamily="2" charset="-78"/>
              </a:rPr>
              <a:t>بدون کلاس </a:t>
            </a:r>
            <a:r>
              <a:rPr lang="en-GB" sz="2000" b="0" i="0">
                <a:solidFill>
                  <a:srgbClr val="000000"/>
                </a:solidFill>
                <a:effectLst/>
                <a:latin typeface="Gill Sans MT" panose="020B0502020104020203" pitchFamily="34" charset="0"/>
                <a:cs typeface="B Nazanin" panose="00000400000000000000" pitchFamily="2" charset="-78"/>
              </a:rPr>
              <a:t>A</a:t>
            </a:r>
            <a:r>
              <a:rPr lang="fa-IR" sz="2000" b="0" i="0">
                <a:solidFill>
                  <a:srgbClr val="000000"/>
                </a:solidFill>
                <a:effectLst/>
                <a:latin typeface="Gill Sans MT" panose="020B0502020104020203" pitchFamily="34" charset="0"/>
                <a:cs typeface="B Nazanin" panose="00000400000000000000" pitchFamily="2" charset="-78"/>
              </a:rPr>
              <a:t> </a:t>
            </a:r>
            <a:r>
              <a:rPr lang="ar-SA" sz="2000" b="0" i="0">
                <a:solidFill>
                  <a:srgbClr val="000000"/>
                </a:solidFill>
                <a:effectLst/>
                <a:latin typeface="Gill Sans MT" panose="020B0502020104020203" pitchFamily="34" charset="0"/>
                <a:cs typeface="B Nazanin" panose="00000400000000000000" pitchFamily="2" charset="-78"/>
              </a:rPr>
              <a:t>وجود و معنی نداشته باشد. مانند قلب در بدن انسان</a:t>
            </a:r>
            <a:r>
              <a:rPr lang="fa-IR" sz="2000" b="0" i="0">
                <a:solidFill>
                  <a:srgbClr val="000000"/>
                </a:solidFill>
                <a:effectLst/>
                <a:latin typeface="Gill Sans MT" panose="020B0502020104020203" pitchFamily="34" charset="0"/>
                <a:cs typeface="B Nazanin" panose="00000400000000000000" pitchFamily="2" charset="-78"/>
              </a:rPr>
              <a:t>.</a:t>
            </a:r>
            <a:r>
              <a:rPr lang="ar-SA" sz="2000">
                <a:latin typeface="Gill Sans MT" panose="020B0502020104020203" pitchFamily="34" charset="0"/>
                <a:cs typeface="B Nazanin" panose="00000400000000000000" pitchFamily="2" charset="-78"/>
              </a:rPr>
              <a:t> </a:t>
            </a:r>
            <a:br>
              <a:rPr lang="ar-SA" sz="2000">
                <a:latin typeface="Gill Sans MT" panose="020B0502020104020203" pitchFamily="34" charset="0"/>
                <a:cs typeface="B Nazanin" panose="00000400000000000000" pitchFamily="2" charset="-78"/>
              </a:rPr>
            </a:br>
            <a:endParaRPr lang="en-GB" sz="2000">
              <a:latin typeface="Gill Sans MT" panose="020B0502020104020203" pitchFamily="34" charset="0"/>
              <a:cs typeface="B Nazanin" panose="00000400000000000000" pitchFamily="2" charset="-78"/>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66"/>
        <p:cNvGrpSpPr/>
        <p:nvPr/>
      </p:nvGrpSpPr>
      <p:grpSpPr>
        <a:xfrm>
          <a:off x="0" y="0"/>
          <a:ext cx="0" cy="0"/>
          <a:chOff x="0" y="0"/>
          <a:chExt cx="0" cy="0"/>
        </a:xfrm>
      </p:grpSpPr>
      <p:sp>
        <p:nvSpPr>
          <p:cNvPr id="2" name="Google Shape;1735;p43">
            <a:extLst>
              <a:ext uri="{FF2B5EF4-FFF2-40B4-BE49-F238E27FC236}">
                <a16:creationId xmlns:a16="http://schemas.microsoft.com/office/drawing/2014/main" id="{6CAA4418-FC9D-61D5-BCF4-D181CEE12F59}"/>
              </a:ext>
            </a:extLst>
          </p:cNvPr>
          <p:cNvSpPr txBox="1">
            <a:spLocks/>
          </p:cNvSpPr>
          <p:nvPr/>
        </p:nvSpPr>
        <p:spPr>
          <a:xfrm>
            <a:off x="1046774" y="189300"/>
            <a:ext cx="7411425"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1pPr>
            <a:lvl2pPr marR="0" lvl="1"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2pPr>
            <a:lvl3pPr marR="0" lvl="2"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3pPr>
            <a:lvl4pPr marR="0" lvl="3"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4pPr>
            <a:lvl5pPr marR="0" lvl="4"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5pPr>
            <a:lvl6pPr marR="0" lvl="5"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6pPr>
            <a:lvl7pPr marR="0" lvl="6"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7pPr>
            <a:lvl8pPr marR="0" lvl="7"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8pPr>
            <a:lvl9pPr marR="0" lvl="8"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9pPr>
          </a:lstStyle>
          <a:p>
            <a:pPr algn="r" rtl="1"/>
            <a:r>
              <a:rPr lang="fa-IR" sz="2800">
                <a:solidFill>
                  <a:srgbClr val="C39113"/>
                </a:solidFill>
                <a:latin typeface="Gill Sans MT" panose="020B0502020104020203" pitchFamily="34" charset="0"/>
                <a:cs typeface="B Roya" panose="00000400000000000000" pitchFamily="2" charset="-78"/>
              </a:rPr>
              <a:t>مزایای </a:t>
            </a:r>
            <a:r>
              <a:rPr lang="en-GB" sz="2800">
                <a:solidFill>
                  <a:srgbClr val="C39113"/>
                </a:solidFill>
                <a:latin typeface="Gill Sans MT" panose="020B0502020104020203" pitchFamily="34" charset="0"/>
              </a:rPr>
              <a:t>Object Composition</a:t>
            </a:r>
          </a:p>
        </p:txBody>
      </p:sp>
      <p:sp>
        <p:nvSpPr>
          <p:cNvPr id="3" name="TextBox 2">
            <a:extLst>
              <a:ext uri="{FF2B5EF4-FFF2-40B4-BE49-F238E27FC236}">
                <a16:creationId xmlns:a16="http://schemas.microsoft.com/office/drawing/2014/main" id="{7F2EB287-B218-6C63-5656-0A29756B1994}"/>
              </a:ext>
            </a:extLst>
          </p:cNvPr>
          <p:cNvSpPr txBox="1"/>
          <p:nvPr/>
        </p:nvSpPr>
        <p:spPr>
          <a:xfrm>
            <a:off x="934425" y="1198457"/>
            <a:ext cx="7523774" cy="2734338"/>
          </a:xfrm>
          <a:prstGeom prst="rect">
            <a:avLst/>
          </a:prstGeom>
          <a:noFill/>
        </p:spPr>
        <p:txBody>
          <a:bodyPr wrap="square" rtlCol="0">
            <a:spAutoFit/>
          </a:bodyPr>
          <a:lstStyle/>
          <a:p>
            <a:pPr marL="285750" indent="-285750" algn="r" rtl="1">
              <a:lnSpc>
                <a:spcPts val="3500"/>
              </a:lnSpc>
              <a:buFont typeface="Arial" panose="020B0604020202020204" pitchFamily="34" charset="0"/>
              <a:buChar char="•"/>
            </a:pPr>
            <a:r>
              <a:rPr lang="ar-SA" sz="2000" b="0" i="0">
                <a:solidFill>
                  <a:srgbClr val="000000"/>
                </a:solidFill>
                <a:effectLst/>
                <a:latin typeface="A Iranian Sans" panose="01000500000000020002" pitchFamily="2" charset="-78"/>
                <a:cs typeface="B Nazanin" panose="00000400000000000000" pitchFamily="2" charset="-78"/>
              </a:rPr>
              <a:t>امکان استفاده</a:t>
            </a:r>
            <a:r>
              <a:rPr lang="fa-IR" sz="2000" b="0" i="0">
                <a:solidFill>
                  <a:srgbClr val="000000"/>
                </a:solidFill>
                <a:effectLst/>
                <a:latin typeface="A Iranian Sans" panose="01000500000000020002" pitchFamily="2" charset="-78"/>
                <a:cs typeface="B Nazanin" panose="00000400000000000000" pitchFamily="2" charset="-78"/>
              </a:rPr>
              <a:t>‌</a:t>
            </a:r>
            <a:r>
              <a:rPr lang="ar-SA" sz="2000" b="0" i="0">
                <a:solidFill>
                  <a:srgbClr val="000000"/>
                </a:solidFill>
                <a:effectLst/>
                <a:latin typeface="A Iranian Sans" panose="01000500000000020002" pitchFamily="2" charset="-78"/>
                <a:cs typeface="B Nazanin" panose="00000400000000000000" pitchFamily="2" charset="-78"/>
              </a:rPr>
              <a:t>ی مجدد از کدهای قبلی</a:t>
            </a:r>
            <a:endParaRPr lang="fa-IR" sz="2000" b="0" i="0">
              <a:solidFill>
                <a:srgbClr val="000000"/>
              </a:solidFill>
              <a:effectLst/>
              <a:latin typeface="A Iranian Sans" panose="01000500000000020002" pitchFamily="2" charset="-78"/>
              <a:cs typeface="B Nazanin" panose="00000400000000000000" pitchFamily="2" charset="-78"/>
            </a:endParaRPr>
          </a:p>
          <a:p>
            <a:pPr marL="285750" indent="-285750" algn="r" rtl="1">
              <a:lnSpc>
                <a:spcPts val="3500"/>
              </a:lnSpc>
              <a:buFont typeface="Arial" panose="020B0604020202020204" pitchFamily="34" charset="0"/>
              <a:buChar char="•"/>
            </a:pPr>
            <a:r>
              <a:rPr lang="ar-SA" sz="2000" b="0" i="0">
                <a:solidFill>
                  <a:srgbClr val="000000"/>
                </a:solidFill>
                <a:effectLst/>
                <a:latin typeface="A Iranian Sans" panose="01000500000000020002" pitchFamily="2" charset="-78"/>
                <a:cs typeface="B Nazanin" panose="00000400000000000000" pitchFamily="2" charset="-78"/>
              </a:rPr>
              <a:t>جبران عدم امکان ارث</a:t>
            </a:r>
            <a:r>
              <a:rPr lang="fa-IR" sz="2000" b="0" i="0">
                <a:solidFill>
                  <a:srgbClr val="000000"/>
                </a:solidFill>
                <a:effectLst/>
                <a:latin typeface="A Iranian Sans" panose="01000500000000020002" pitchFamily="2" charset="-78"/>
                <a:cs typeface="B Nazanin" panose="00000400000000000000" pitchFamily="2" charset="-78"/>
              </a:rPr>
              <a:t>‌</a:t>
            </a:r>
            <a:r>
              <a:rPr lang="ar-SA" sz="2000" b="0" i="0">
                <a:solidFill>
                  <a:srgbClr val="000000"/>
                </a:solidFill>
                <a:effectLst/>
                <a:latin typeface="A Iranian Sans" panose="01000500000000020002" pitchFamily="2" charset="-78"/>
                <a:cs typeface="B Nazanin" panose="00000400000000000000" pitchFamily="2" charset="-78"/>
              </a:rPr>
              <a:t>بری از چند کلاس در جاوا</a:t>
            </a:r>
            <a:endParaRPr lang="fa-IR" sz="2000" b="0" i="0">
              <a:solidFill>
                <a:srgbClr val="000000"/>
              </a:solidFill>
              <a:effectLst/>
              <a:latin typeface="A Iranian Sans" panose="01000500000000020002" pitchFamily="2" charset="-78"/>
              <a:cs typeface="B Nazanin" panose="00000400000000000000" pitchFamily="2" charset="-78"/>
            </a:endParaRPr>
          </a:p>
          <a:p>
            <a:pPr marL="285750" indent="-285750" algn="r" rtl="1">
              <a:lnSpc>
                <a:spcPts val="3500"/>
              </a:lnSpc>
              <a:buFont typeface="Arial" panose="020B0604020202020204" pitchFamily="34" charset="0"/>
              <a:buChar char="•"/>
            </a:pPr>
            <a:r>
              <a:rPr lang="ar-SA" sz="2000" b="0" i="0">
                <a:solidFill>
                  <a:srgbClr val="000000"/>
                </a:solidFill>
                <a:effectLst/>
                <a:latin typeface="A Iranian Sans" panose="01000500000000020002" pitchFamily="2" charset="-78"/>
                <a:cs typeface="B Nazanin" panose="00000400000000000000" pitchFamily="2" charset="-78"/>
              </a:rPr>
              <a:t>امکان دیباگینگ</a:t>
            </a:r>
            <a:r>
              <a:rPr lang="fa-IR" sz="2000" b="0" i="0">
                <a:solidFill>
                  <a:srgbClr val="000000"/>
                </a:solidFill>
                <a:effectLst/>
                <a:latin typeface="A Iranian Sans" panose="01000500000000020002" pitchFamily="2" charset="-78"/>
                <a:cs typeface="B Nazanin" panose="00000400000000000000" pitchFamily="2" charset="-78"/>
              </a:rPr>
              <a:t> </a:t>
            </a:r>
            <a:r>
              <a:rPr lang="ar-SA" sz="2000" b="0" i="0">
                <a:solidFill>
                  <a:srgbClr val="000000"/>
                </a:solidFill>
                <a:effectLst/>
                <a:latin typeface="A Iranian Sans" panose="01000500000000020002" pitchFamily="2" charset="-78"/>
                <a:cs typeface="B Nazanin" panose="00000400000000000000" pitchFamily="2" charset="-78"/>
              </a:rPr>
              <a:t>و تست راحت</a:t>
            </a:r>
            <a:r>
              <a:rPr lang="fa-IR" sz="2000" b="0" i="0">
                <a:solidFill>
                  <a:srgbClr val="000000"/>
                </a:solidFill>
                <a:effectLst/>
                <a:latin typeface="A Iranian Sans" panose="01000500000000020002" pitchFamily="2" charset="-78"/>
                <a:cs typeface="B Nazanin" panose="00000400000000000000" pitchFamily="2" charset="-78"/>
              </a:rPr>
              <a:t>‌</a:t>
            </a:r>
            <a:r>
              <a:rPr lang="ar-SA" sz="2000" b="0" i="0">
                <a:solidFill>
                  <a:srgbClr val="000000"/>
                </a:solidFill>
                <a:effectLst/>
                <a:latin typeface="A Iranian Sans" panose="01000500000000020002" pitchFamily="2" charset="-78"/>
                <a:cs typeface="B Nazanin" panose="00000400000000000000" pitchFamily="2" charset="-78"/>
              </a:rPr>
              <a:t>تر برنامه</a:t>
            </a:r>
            <a:endParaRPr lang="fa-IR" sz="2000" b="0" i="0">
              <a:solidFill>
                <a:srgbClr val="000000"/>
              </a:solidFill>
              <a:effectLst/>
              <a:latin typeface="A Iranian Sans" panose="01000500000000020002" pitchFamily="2" charset="-78"/>
              <a:cs typeface="B Nazanin" panose="00000400000000000000" pitchFamily="2" charset="-78"/>
            </a:endParaRPr>
          </a:p>
          <a:p>
            <a:pPr marL="285750" indent="-285750" algn="r" rtl="1">
              <a:lnSpc>
                <a:spcPts val="3500"/>
              </a:lnSpc>
              <a:buFont typeface="Arial" panose="020B0604020202020204" pitchFamily="34" charset="0"/>
              <a:buChar char="•"/>
            </a:pPr>
            <a:r>
              <a:rPr lang="ar-SA" sz="2000" b="0" i="0">
                <a:solidFill>
                  <a:srgbClr val="000000"/>
                </a:solidFill>
                <a:effectLst/>
                <a:latin typeface="A Iranian Sans" panose="01000500000000020002" pitchFamily="2" charset="-78"/>
                <a:cs typeface="B Nazanin" panose="00000400000000000000" pitchFamily="2" charset="-78"/>
              </a:rPr>
              <a:t>امکان ایجاد راحت</a:t>
            </a:r>
            <a:r>
              <a:rPr lang="fa-IR" sz="2000">
                <a:latin typeface="A Iranian Sans" panose="01000500000000020002" pitchFamily="2" charset="-78"/>
                <a:cs typeface="B Nazanin" panose="00000400000000000000" pitchFamily="2" charset="-78"/>
              </a:rPr>
              <a:t>‌</a:t>
            </a:r>
            <a:r>
              <a:rPr lang="ar-SA" sz="2000" b="0" i="0">
                <a:solidFill>
                  <a:srgbClr val="000000"/>
                </a:solidFill>
                <a:effectLst/>
                <a:latin typeface="A Iranian Sans" panose="01000500000000020002" pitchFamily="2" charset="-78"/>
                <a:cs typeface="B Nazanin" panose="00000400000000000000" pitchFamily="2" charset="-78"/>
              </a:rPr>
              <a:t>تر تغییر در کارایی یک کلا</a:t>
            </a:r>
            <a:r>
              <a:rPr lang="fa-IR" sz="2000" b="0" i="0">
                <a:solidFill>
                  <a:srgbClr val="000000"/>
                </a:solidFill>
                <a:effectLst/>
                <a:latin typeface="A Iranian Sans" panose="01000500000000020002" pitchFamily="2" charset="-78"/>
                <a:cs typeface="B Nazanin" panose="00000400000000000000" pitchFamily="2" charset="-78"/>
              </a:rPr>
              <a:t>س</a:t>
            </a:r>
            <a:endParaRPr lang="fa-IR" sz="2000">
              <a:latin typeface="A Iranian Sans" panose="01000500000000020002" pitchFamily="2" charset="-78"/>
              <a:cs typeface="B Nazanin" panose="00000400000000000000" pitchFamily="2" charset="-78"/>
            </a:endParaRPr>
          </a:p>
          <a:p>
            <a:pPr marL="285750" indent="-285750" algn="r" rtl="1">
              <a:lnSpc>
                <a:spcPts val="3500"/>
              </a:lnSpc>
              <a:buFont typeface="Arial" panose="020B0604020202020204" pitchFamily="34" charset="0"/>
              <a:buChar char="•"/>
            </a:pPr>
            <a:r>
              <a:rPr lang="ar-SA" sz="2000" b="0" i="0">
                <a:solidFill>
                  <a:srgbClr val="000000"/>
                </a:solidFill>
                <a:effectLst/>
                <a:latin typeface="A Iranian Sans" panose="01000500000000020002" pitchFamily="2" charset="-78"/>
                <a:cs typeface="B Nazanin" panose="00000400000000000000" pitchFamily="2" charset="-78"/>
              </a:rPr>
              <a:t>عدم وجود محدودیت در نام</a:t>
            </a:r>
            <a:r>
              <a:rPr lang="fa-IR" sz="2000" b="0" i="0">
                <a:solidFill>
                  <a:srgbClr val="000000"/>
                </a:solidFill>
                <a:effectLst/>
                <a:latin typeface="A Iranian Sans" panose="01000500000000020002" pitchFamily="2" charset="-78"/>
                <a:cs typeface="B Nazanin" panose="00000400000000000000" pitchFamily="2" charset="-78"/>
              </a:rPr>
              <a:t>‌</a:t>
            </a:r>
            <a:r>
              <a:rPr lang="ar-SA" sz="2000" b="0" i="0">
                <a:solidFill>
                  <a:srgbClr val="000000"/>
                </a:solidFill>
                <a:effectLst/>
                <a:latin typeface="A Iranian Sans" panose="01000500000000020002" pitchFamily="2" charset="-78"/>
                <a:cs typeface="B Nazanin" panose="00000400000000000000" pitchFamily="2" charset="-78"/>
              </a:rPr>
              <a:t>گذاری متدها در مقایسه با ارث</a:t>
            </a:r>
            <a:r>
              <a:rPr lang="fa-IR" sz="2000" b="0" i="0">
                <a:solidFill>
                  <a:srgbClr val="000000"/>
                </a:solidFill>
                <a:effectLst/>
                <a:latin typeface="A Iranian Sans" panose="01000500000000020002" pitchFamily="2" charset="-78"/>
                <a:cs typeface="B Nazanin" panose="00000400000000000000" pitchFamily="2" charset="-78"/>
              </a:rPr>
              <a:t>‌</a:t>
            </a:r>
            <a:r>
              <a:rPr lang="ar-SA" sz="2000" b="0" i="0">
                <a:solidFill>
                  <a:srgbClr val="000000"/>
                </a:solidFill>
                <a:effectLst/>
                <a:latin typeface="A Iranian Sans" panose="01000500000000020002" pitchFamily="2" charset="-78"/>
                <a:cs typeface="B Nazanin" panose="00000400000000000000" pitchFamily="2" charset="-78"/>
              </a:rPr>
              <a:t>بری</a:t>
            </a:r>
            <a:r>
              <a:rPr lang="ar-SA" sz="2000">
                <a:cs typeface="B Nazanin" panose="00000400000000000000" pitchFamily="2" charset="-78"/>
              </a:rPr>
              <a:t> </a:t>
            </a:r>
            <a:br>
              <a:rPr lang="ar-SA" sz="2000">
                <a:cs typeface="B Nazanin" panose="00000400000000000000" pitchFamily="2" charset="-78"/>
              </a:rPr>
            </a:br>
            <a:endParaRPr lang="en-GB" sz="2000">
              <a:latin typeface="Gill Sans MT" panose="020B0502020104020203" pitchFamily="34" charset="0"/>
              <a:cs typeface="B Nazanin" panose="00000400000000000000" pitchFamily="2" charset="-78"/>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66">
          <a:extLst>
            <a:ext uri="{FF2B5EF4-FFF2-40B4-BE49-F238E27FC236}">
              <a16:creationId xmlns:a16="http://schemas.microsoft.com/office/drawing/2014/main" id="{2927165B-E960-D05B-F72F-0FB80247B219}"/>
            </a:ext>
          </a:extLst>
        </p:cNvPr>
        <p:cNvGrpSpPr/>
        <p:nvPr/>
      </p:nvGrpSpPr>
      <p:grpSpPr>
        <a:xfrm>
          <a:off x="0" y="0"/>
          <a:ext cx="0" cy="0"/>
          <a:chOff x="0" y="0"/>
          <a:chExt cx="0" cy="0"/>
        </a:xfrm>
      </p:grpSpPr>
      <p:sp>
        <p:nvSpPr>
          <p:cNvPr id="2" name="Google Shape;1735;p43">
            <a:extLst>
              <a:ext uri="{FF2B5EF4-FFF2-40B4-BE49-F238E27FC236}">
                <a16:creationId xmlns:a16="http://schemas.microsoft.com/office/drawing/2014/main" id="{64E6A5C6-05E2-247F-DD19-44BC178BB6A2}"/>
              </a:ext>
            </a:extLst>
          </p:cNvPr>
          <p:cNvSpPr txBox="1">
            <a:spLocks/>
          </p:cNvSpPr>
          <p:nvPr/>
        </p:nvSpPr>
        <p:spPr>
          <a:xfrm>
            <a:off x="1046774" y="189300"/>
            <a:ext cx="7474925"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1pPr>
            <a:lvl2pPr marR="0" lvl="1"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2pPr>
            <a:lvl3pPr marR="0" lvl="2"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3pPr>
            <a:lvl4pPr marR="0" lvl="3"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4pPr>
            <a:lvl5pPr marR="0" lvl="4"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5pPr>
            <a:lvl6pPr marR="0" lvl="5"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6pPr>
            <a:lvl7pPr marR="0" lvl="6"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7pPr>
            <a:lvl8pPr marR="0" lvl="7"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8pPr>
            <a:lvl9pPr marR="0" lvl="8"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9pPr>
          </a:lstStyle>
          <a:p>
            <a:pPr algn="r" rtl="1"/>
            <a:r>
              <a:rPr lang="fa-IR" sz="2800">
                <a:solidFill>
                  <a:srgbClr val="C39113"/>
                </a:solidFill>
                <a:latin typeface="Gill Sans MT" panose="020B0502020104020203" pitchFamily="34" charset="0"/>
                <a:cs typeface="B Roya" panose="00000400000000000000" pitchFamily="2" charset="-78"/>
              </a:rPr>
              <a:t>مثالی از </a:t>
            </a:r>
            <a:r>
              <a:rPr lang="en-GB" sz="2800">
                <a:solidFill>
                  <a:srgbClr val="C39113"/>
                </a:solidFill>
                <a:latin typeface="Gill Sans MT" panose="020B0502020104020203" pitchFamily="34" charset="0"/>
              </a:rPr>
              <a:t>Object Composition</a:t>
            </a:r>
          </a:p>
        </p:txBody>
      </p:sp>
      <p:sp>
        <p:nvSpPr>
          <p:cNvPr id="3" name="TextBox 2">
            <a:extLst>
              <a:ext uri="{FF2B5EF4-FFF2-40B4-BE49-F238E27FC236}">
                <a16:creationId xmlns:a16="http://schemas.microsoft.com/office/drawing/2014/main" id="{97665F4E-AE92-9CD8-CCB2-E04F88EFB58A}"/>
              </a:ext>
            </a:extLst>
          </p:cNvPr>
          <p:cNvSpPr txBox="1"/>
          <p:nvPr/>
        </p:nvSpPr>
        <p:spPr>
          <a:xfrm>
            <a:off x="934425" y="1198457"/>
            <a:ext cx="7587274" cy="970137"/>
          </a:xfrm>
          <a:prstGeom prst="rect">
            <a:avLst/>
          </a:prstGeom>
          <a:noFill/>
        </p:spPr>
        <p:txBody>
          <a:bodyPr wrap="square" rtlCol="0">
            <a:spAutoFit/>
          </a:bodyPr>
          <a:lstStyle/>
          <a:p>
            <a:pPr algn="r" rtl="1">
              <a:lnSpc>
                <a:spcPts val="3500"/>
              </a:lnSpc>
            </a:pPr>
            <a:r>
              <a:rPr lang="fa-IR" sz="2400">
                <a:latin typeface="Gill Sans MT" panose="020B0502020104020203" pitchFamily="34" charset="0"/>
                <a:cs typeface="B Nazanin" panose="00000400000000000000" pitchFamily="2" charset="-78"/>
              </a:rPr>
              <a:t>به مثال موجود در </a:t>
            </a:r>
            <a:r>
              <a:rPr lang="en-US" sz="2400">
                <a:latin typeface="Gill Sans MT" panose="020B0502020104020203" pitchFamily="34" charset="0"/>
                <a:cs typeface="B Nazanin" panose="00000400000000000000" pitchFamily="2" charset="-78"/>
              </a:rPr>
              <a:t>Examples/workshop_3/object_composition</a:t>
            </a:r>
            <a:r>
              <a:rPr lang="fa-IR" sz="2400">
                <a:latin typeface="Gill Sans MT" panose="020B0502020104020203" pitchFamily="34" charset="0"/>
                <a:cs typeface="B Nazanin" panose="00000400000000000000" pitchFamily="2" charset="-78"/>
              </a:rPr>
              <a:t> توجه کنید.</a:t>
            </a:r>
            <a:endParaRPr lang="en-GB" sz="2400">
              <a:latin typeface="Gill Sans MT" panose="020B0502020104020203" pitchFamily="34" charset="0"/>
              <a:cs typeface="B Nazanin" panose="00000400000000000000" pitchFamily="2" charset="-78"/>
            </a:endParaRPr>
          </a:p>
        </p:txBody>
      </p:sp>
    </p:spTree>
    <p:extLst>
      <p:ext uri="{BB962C8B-B14F-4D97-AF65-F5344CB8AC3E}">
        <p14:creationId xmlns:p14="http://schemas.microsoft.com/office/powerpoint/2010/main" val="3392053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949">
          <a:extLst>
            <a:ext uri="{FF2B5EF4-FFF2-40B4-BE49-F238E27FC236}">
              <a16:creationId xmlns:a16="http://schemas.microsoft.com/office/drawing/2014/main" id="{6C964754-38E6-6C58-7A32-56AB5B391232}"/>
            </a:ext>
          </a:extLst>
        </p:cNvPr>
        <p:cNvGrpSpPr/>
        <p:nvPr/>
      </p:nvGrpSpPr>
      <p:grpSpPr>
        <a:xfrm>
          <a:off x="0" y="0"/>
          <a:ext cx="0" cy="0"/>
          <a:chOff x="0" y="0"/>
          <a:chExt cx="0" cy="0"/>
        </a:xfrm>
      </p:grpSpPr>
      <p:sp>
        <p:nvSpPr>
          <p:cNvPr id="1950" name="Google Shape;1950;p49">
            <a:extLst>
              <a:ext uri="{FF2B5EF4-FFF2-40B4-BE49-F238E27FC236}">
                <a16:creationId xmlns:a16="http://schemas.microsoft.com/office/drawing/2014/main" id="{F47EE16B-B800-BF76-D261-92B4F7F5E7BE}"/>
              </a:ext>
            </a:extLst>
          </p:cNvPr>
          <p:cNvSpPr txBox="1">
            <a:spLocks noGrp="1"/>
          </p:cNvSpPr>
          <p:nvPr>
            <p:ph type="title"/>
          </p:nvPr>
        </p:nvSpPr>
        <p:spPr>
          <a:xfrm>
            <a:off x="733479" y="2282634"/>
            <a:ext cx="7297500" cy="910200"/>
          </a:xfrm>
          <a:prstGeom prst="rect">
            <a:avLst/>
          </a:prstGeom>
        </p:spPr>
        <p:txBody>
          <a:bodyPr spcFirstLastPara="1" wrap="square" lIns="91425" tIns="91425" rIns="91425" bIns="91425" anchor="ctr" anchorCtr="0">
            <a:noAutofit/>
          </a:bodyPr>
          <a:lstStyle/>
          <a:p>
            <a:pPr marL="0" lvl="0" indent="0" rtl="1">
              <a:spcBef>
                <a:spcPts val="0"/>
              </a:spcBef>
              <a:spcAft>
                <a:spcPts val="0"/>
              </a:spcAft>
              <a:buNone/>
            </a:pPr>
            <a:r>
              <a:rPr lang="fa-IR" sz="4000">
                <a:solidFill>
                  <a:srgbClr val="C39113"/>
                </a:solidFill>
                <a:latin typeface="Gill Sans MT" panose="020B0502020104020203" pitchFamily="34" charset="0"/>
                <a:cs typeface="B Roya" panose="00000400000000000000" pitchFamily="2" charset="-78"/>
              </a:rPr>
              <a:t>رشته‌ها در جاوا</a:t>
            </a:r>
            <a:endParaRPr sz="4000" dirty="0">
              <a:solidFill>
                <a:srgbClr val="C39113"/>
              </a:solidFill>
            </a:endParaRPr>
          </a:p>
        </p:txBody>
      </p:sp>
      <p:grpSp>
        <p:nvGrpSpPr>
          <p:cNvPr id="1951" name="Google Shape;1951;p49">
            <a:extLst>
              <a:ext uri="{FF2B5EF4-FFF2-40B4-BE49-F238E27FC236}">
                <a16:creationId xmlns:a16="http://schemas.microsoft.com/office/drawing/2014/main" id="{3342A0CD-7E18-030D-AE43-B5AFEAE299B7}"/>
              </a:ext>
            </a:extLst>
          </p:cNvPr>
          <p:cNvGrpSpPr/>
          <p:nvPr/>
        </p:nvGrpSpPr>
        <p:grpSpPr>
          <a:xfrm>
            <a:off x="-1238838" y="-2814271"/>
            <a:ext cx="6191222" cy="6569036"/>
            <a:chOff x="-1238838" y="-2814271"/>
            <a:chExt cx="6191222" cy="6569036"/>
          </a:xfrm>
        </p:grpSpPr>
        <p:pic>
          <p:nvPicPr>
            <p:cNvPr id="1952" name="Google Shape;1952;p49">
              <a:extLst>
                <a:ext uri="{FF2B5EF4-FFF2-40B4-BE49-F238E27FC236}">
                  <a16:creationId xmlns:a16="http://schemas.microsoft.com/office/drawing/2014/main" id="{2E2D747F-34B4-99BF-1DC4-F20E9854B360}"/>
                </a:ext>
              </a:extLst>
            </p:cNvPr>
            <p:cNvPicPr preferRelativeResize="0"/>
            <p:nvPr/>
          </p:nvPicPr>
          <p:blipFill rotWithShape="1">
            <a:blip r:embed="rId3">
              <a:alphaModFix/>
            </a:blip>
            <a:srcRect l="16960" t="24718" r="7121" b="26177"/>
            <a:stretch/>
          </p:blipFill>
          <p:spPr>
            <a:xfrm flipH="1">
              <a:off x="-860279" y="-1155525"/>
              <a:ext cx="3615750" cy="2759625"/>
            </a:xfrm>
            <a:prstGeom prst="rect">
              <a:avLst/>
            </a:prstGeom>
            <a:noFill/>
            <a:ln>
              <a:noFill/>
            </a:ln>
          </p:spPr>
        </p:pic>
        <p:grpSp>
          <p:nvGrpSpPr>
            <p:cNvPr id="1953" name="Google Shape;1953;p49">
              <a:extLst>
                <a:ext uri="{FF2B5EF4-FFF2-40B4-BE49-F238E27FC236}">
                  <a16:creationId xmlns:a16="http://schemas.microsoft.com/office/drawing/2014/main" id="{491FC4E5-07EB-BE98-3A00-1966E2B8C46A}"/>
                </a:ext>
              </a:extLst>
            </p:cNvPr>
            <p:cNvGrpSpPr/>
            <p:nvPr/>
          </p:nvGrpSpPr>
          <p:grpSpPr>
            <a:xfrm>
              <a:off x="-1238838" y="-2814271"/>
              <a:ext cx="6191222" cy="6569036"/>
              <a:chOff x="-1238838" y="-2814271"/>
              <a:chExt cx="6191222" cy="6569036"/>
            </a:xfrm>
          </p:grpSpPr>
          <p:sp>
            <p:nvSpPr>
              <p:cNvPr id="1954" name="Google Shape;1954;p49">
                <a:extLst>
                  <a:ext uri="{FF2B5EF4-FFF2-40B4-BE49-F238E27FC236}">
                    <a16:creationId xmlns:a16="http://schemas.microsoft.com/office/drawing/2014/main" id="{3129590D-8768-DF87-9BC1-00B32B2E3736}"/>
                  </a:ext>
                </a:extLst>
              </p:cNvPr>
              <p:cNvSpPr/>
              <p:nvPr/>
            </p:nvSpPr>
            <p:spPr>
              <a:xfrm rot="-2700000" flipH="1">
                <a:off x="-146394" y="-2093348"/>
                <a:ext cx="4006334" cy="4749375"/>
              </a:xfrm>
              <a:custGeom>
                <a:avLst/>
                <a:gdLst/>
                <a:ahLst/>
                <a:cxnLst/>
                <a:rect l="l" t="t" r="r" b="b"/>
                <a:pathLst>
                  <a:path w="97678" h="115794" extrusionOk="0">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lt2"/>
                  </a:gs>
                  <a:gs pos="40000">
                    <a:srgbClr val="FF9900">
                      <a:alpha val="40784"/>
                    </a:srgbClr>
                  </a:gs>
                  <a:gs pos="100000">
                    <a:srgbClr val="FFFFFF">
                      <a:alpha val="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49">
                <a:extLst>
                  <a:ext uri="{FF2B5EF4-FFF2-40B4-BE49-F238E27FC236}">
                    <a16:creationId xmlns:a16="http://schemas.microsoft.com/office/drawing/2014/main" id="{C638D566-9C27-ABB0-FDAF-F1584051128E}"/>
                  </a:ext>
                </a:extLst>
              </p:cNvPr>
              <p:cNvSpPr/>
              <p:nvPr/>
            </p:nvSpPr>
            <p:spPr>
              <a:xfrm rot="-2700000" flipH="1">
                <a:off x="-515017" y="-1565448"/>
                <a:ext cx="2925242" cy="3057723"/>
              </a:xfrm>
              <a:custGeom>
                <a:avLst/>
                <a:gdLst/>
                <a:ahLst/>
                <a:cxnLst/>
                <a:rect l="l" t="t" r="r" b="b"/>
                <a:pathLst>
                  <a:path w="71320" h="74550" extrusionOk="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49">
                <a:extLst>
                  <a:ext uri="{FF2B5EF4-FFF2-40B4-BE49-F238E27FC236}">
                    <a16:creationId xmlns:a16="http://schemas.microsoft.com/office/drawing/2014/main" id="{4915FE37-6466-55C5-C103-DD6B80A4198D}"/>
                  </a:ext>
                </a:extLst>
              </p:cNvPr>
              <p:cNvSpPr/>
              <p:nvPr/>
            </p:nvSpPr>
            <p:spPr>
              <a:xfrm rot="-2700000" flipH="1">
                <a:off x="194575" y="-1729713"/>
                <a:ext cx="3153371" cy="5119296"/>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rgbClr val="9900FF">
                      <a:alpha val="46666"/>
                    </a:srgbClr>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57" name="Google Shape;1957;p49">
                <a:extLst>
                  <a:ext uri="{FF2B5EF4-FFF2-40B4-BE49-F238E27FC236}">
                    <a16:creationId xmlns:a16="http://schemas.microsoft.com/office/drawing/2014/main" id="{15D57D2D-5A89-36DF-E0C8-1FA1DC5216BD}"/>
                  </a:ext>
                </a:extLst>
              </p:cNvPr>
              <p:cNvGrpSpPr/>
              <p:nvPr/>
            </p:nvGrpSpPr>
            <p:grpSpPr>
              <a:xfrm>
                <a:off x="3010374" y="1407525"/>
                <a:ext cx="196674" cy="196585"/>
                <a:chOff x="1101075" y="2142375"/>
                <a:chExt cx="439200" cy="439100"/>
              </a:xfrm>
            </p:grpSpPr>
            <p:sp>
              <p:nvSpPr>
                <p:cNvPr id="1958" name="Google Shape;1958;p49">
                  <a:extLst>
                    <a:ext uri="{FF2B5EF4-FFF2-40B4-BE49-F238E27FC236}">
                      <a16:creationId xmlns:a16="http://schemas.microsoft.com/office/drawing/2014/main" id="{C6B77A97-9C2F-5446-8D4C-C9C5E65B53F1}"/>
                    </a:ext>
                  </a:extLst>
                </p:cNvPr>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49">
                  <a:extLst>
                    <a:ext uri="{FF2B5EF4-FFF2-40B4-BE49-F238E27FC236}">
                      <a16:creationId xmlns:a16="http://schemas.microsoft.com/office/drawing/2014/main" id="{EA352B36-14BA-92E4-B3CE-C4C841D0095D}"/>
                    </a:ext>
                  </a:extLst>
                </p:cNvPr>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0" name="Google Shape;1960;p49">
                <a:extLst>
                  <a:ext uri="{FF2B5EF4-FFF2-40B4-BE49-F238E27FC236}">
                    <a16:creationId xmlns:a16="http://schemas.microsoft.com/office/drawing/2014/main" id="{66FB7777-267A-3A3A-E93A-79327A4872CD}"/>
                  </a:ext>
                </a:extLst>
              </p:cNvPr>
              <p:cNvGrpSpPr/>
              <p:nvPr/>
            </p:nvGrpSpPr>
            <p:grpSpPr>
              <a:xfrm>
                <a:off x="1890399" y="1114475"/>
                <a:ext cx="196674" cy="196585"/>
                <a:chOff x="1101075" y="2142375"/>
                <a:chExt cx="439200" cy="439100"/>
              </a:xfrm>
            </p:grpSpPr>
            <p:sp>
              <p:nvSpPr>
                <p:cNvPr id="1961" name="Google Shape;1961;p49">
                  <a:extLst>
                    <a:ext uri="{FF2B5EF4-FFF2-40B4-BE49-F238E27FC236}">
                      <a16:creationId xmlns:a16="http://schemas.microsoft.com/office/drawing/2014/main" id="{C43DDBF4-C707-FB31-9A61-104D6F6259DE}"/>
                    </a:ext>
                  </a:extLst>
                </p:cNvPr>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49">
                  <a:extLst>
                    <a:ext uri="{FF2B5EF4-FFF2-40B4-BE49-F238E27FC236}">
                      <a16:creationId xmlns:a16="http://schemas.microsoft.com/office/drawing/2014/main" id="{C2F515B6-5757-1B28-6C3D-5C6FD7E6EC3D}"/>
                    </a:ext>
                  </a:extLst>
                </p:cNvPr>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3" name="Google Shape;1963;p49">
                <a:extLst>
                  <a:ext uri="{FF2B5EF4-FFF2-40B4-BE49-F238E27FC236}">
                    <a16:creationId xmlns:a16="http://schemas.microsoft.com/office/drawing/2014/main" id="{60972969-C59B-A4CB-3871-A82D86BE5BFE}"/>
                  </a:ext>
                </a:extLst>
              </p:cNvPr>
              <p:cNvGrpSpPr/>
              <p:nvPr/>
            </p:nvGrpSpPr>
            <p:grpSpPr>
              <a:xfrm>
                <a:off x="2755474" y="1114475"/>
                <a:ext cx="196674" cy="196585"/>
                <a:chOff x="1101075" y="2142375"/>
                <a:chExt cx="439200" cy="439100"/>
              </a:xfrm>
            </p:grpSpPr>
            <p:sp>
              <p:nvSpPr>
                <p:cNvPr id="1964" name="Google Shape;1964;p49">
                  <a:extLst>
                    <a:ext uri="{FF2B5EF4-FFF2-40B4-BE49-F238E27FC236}">
                      <a16:creationId xmlns:a16="http://schemas.microsoft.com/office/drawing/2014/main" id="{272E7976-0BC7-5C84-09E8-FE389BF03EB5}"/>
                    </a:ext>
                  </a:extLst>
                </p:cNvPr>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49">
                  <a:extLst>
                    <a:ext uri="{FF2B5EF4-FFF2-40B4-BE49-F238E27FC236}">
                      <a16:creationId xmlns:a16="http://schemas.microsoft.com/office/drawing/2014/main" id="{0A77B42A-DF86-B4FE-BD13-82FF4EA4CF8F}"/>
                    </a:ext>
                  </a:extLst>
                </p:cNvPr>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6" name="Google Shape;1966;p49">
                <a:extLst>
                  <a:ext uri="{FF2B5EF4-FFF2-40B4-BE49-F238E27FC236}">
                    <a16:creationId xmlns:a16="http://schemas.microsoft.com/office/drawing/2014/main" id="{981485F9-1675-DAB8-8F39-80CA9C9BAF17}"/>
                  </a:ext>
                </a:extLst>
              </p:cNvPr>
              <p:cNvGrpSpPr/>
              <p:nvPr/>
            </p:nvGrpSpPr>
            <p:grpSpPr>
              <a:xfrm>
                <a:off x="1290099" y="539500"/>
                <a:ext cx="196674" cy="196585"/>
                <a:chOff x="1101075" y="2142375"/>
                <a:chExt cx="439200" cy="439100"/>
              </a:xfrm>
            </p:grpSpPr>
            <p:sp>
              <p:nvSpPr>
                <p:cNvPr id="1967" name="Google Shape;1967;p49">
                  <a:extLst>
                    <a:ext uri="{FF2B5EF4-FFF2-40B4-BE49-F238E27FC236}">
                      <a16:creationId xmlns:a16="http://schemas.microsoft.com/office/drawing/2014/main" id="{5B1A30B5-4697-764B-023C-77634406FAD8}"/>
                    </a:ext>
                  </a:extLst>
                </p:cNvPr>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49">
                  <a:extLst>
                    <a:ext uri="{FF2B5EF4-FFF2-40B4-BE49-F238E27FC236}">
                      <a16:creationId xmlns:a16="http://schemas.microsoft.com/office/drawing/2014/main" id="{5BFF3C7B-246C-634E-C844-3D32C823F35F}"/>
                    </a:ext>
                  </a:extLst>
                </p:cNvPr>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9" name="Google Shape;1969;p49">
                <a:extLst>
                  <a:ext uri="{FF2B5EF4-FFF2-40B4-BE49-F238E27FC236}">
                    <a16:creationId xmlns:a16="http://schemas.microsoft.com/office/drawing/2014/main" id="{0710336B-42B9-650A-2169-945E7B18BEB4}"/>
                  </a:ext>
                </a:extLst>
              </p:cNvPr>
              <p:cNvGrpSpPr/>
              <p:nvPr/>
            </p:nvGrpSpPr>
            <p:grpSpPr>
              <a:xfrm>
                <a:off x="2022774" y="671500"/>
                <a:ext cx="196674" cy="196585"/>
                <a:chOff x="1101075" y="2142375"/>
                <a:chExt cx="439200" cy="439100"/>
              </a:xfrm>
            </p:grpSpPr>
            <p:sp>
              <p:nvSpPr>
                <p:cNvPr id="1970" name="Google Shape;1970;p49">
                  <a:extLst>
                    <a:ext uri="{FF2B5EF4-FFF2-40B4-BE49-F238E27FC236}">
                      <a16:creationId xmlns:a16="http://schemas.microsoft.com/office/drawing/2014/main" id="{F74531B7-06A3-5C99-C526-2AB8E8BA466F}"/>
                    </a:ext>
                  </a:extLst>
                </p:cNvPr>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49">
                  <a:extLst>
                    <a:ext uri="{FF2B5EF4-FFF2-40B4-BE49-F238E27FC236}">
                      <a16:creationId xmlns:a16="http://schemas.microsoft.com/office/drawing/2014/main" id="{F2E74E15-82B6-14E9-C8BE-7DF1C57220A9}"/>
                    </a:ext>
                  </a:extLst>
                </p:cNvPr>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1972" name="Google Shape;1972;p49">
            <a:extLst>
              <a:ext uri="{FF2B5EF4-FFF2-40B4-BE49-F238E27FC236}">
                <a16:creationId xmlns:a16="http://schemas.microsoft.com/office/drawing/2014/main" id="{CAB4FF88-720D-6ED7-6CE1-596C17FA46E4}"/>
              </a:ext>
            </a:extLst>
          </p:cNvPr>
          <p:cNvGrpSpPr/>
          <p:nvPr/>
        </p:nvGrpSpPr>
        <p:grpSpPr>
          <a:xfrm>
            <a:off x="4571996" y="2268220"/>
            <a:ext cx="5022035" cy="4764449"/>
            <a:chOff x="4571996" y="2268220"/>
            <a:chExt cx="5022035" cy="4764449"/>
          </a:xfrm>
        </p:grpSpPr>
        <p:pic>
          <p:nvPicPr>
            <p:cNvPr id="1973" name="Google Shape;1973;p49">
              <a:extLst>
                <a:ext uri="{FF2B5EF4-FFF2-40B4-BE49-F238E27FC236}">
                  <a16:creationId xmlns:a16="http://schemas.microsoft.com/office/drawing/2014/main" id="{9A0D219D-F0EB-B31A-94EB-589CD76FAEFA}"/>
                </a:ext>
              </a:extLst>
            </p:cNvPr>
            <p:cNvPicPr preferRelativeResize="0"/>
            <p:nvPr/>
          </p:nvPicPr>
          <p:blipFill rotWithShape="1">
            <a:blip r:embed="rId3">
              <a:alphaModFix/>
            </a:blip>
            <a:srcRect l="16960" t="24718" r="7121" b="26177"/>
            <a:stretch/>
          </p:blipFill>
          <p:spPr>
            <a:xfrm flipH="1">
              <a:off x="5978271" y="3376950"/>
              <a:ext cx="3615750" cy="2759625"/>
            </a:xfrm>
            <a:prstGeom prst="rect">
              <a:avLst/>
            </a:prstGeom>
            <a:noFill/>
            <a:ln>
              <a:noFill/>
            </a:ln>
          </p:spPr>
        </p:pic>
        <p:grpSp>
          <p:nvGrpSpPr>
            <p:cNvPr id="1974" name="Google Shape;1974;p49">
              <a:extLst>
                <a:ext uri="{FF2B5EF4-FFF2-40B4-BE49-F238E27FC236}">
                  <a16:creationId xmlns:a16="http://schemas.microsoft.com/office/drawing/2014/main" id="{B7F69B24-5DD4-1294-1B66-B47BEC9892AD}"/>
                </a:ext>
              </a:extLst>
            </p:cNvPr>
            <p:cNvGrpSpPr/>
            <p:nvPr/>
          </p:nvGrpSpPr>
          <p:grpSpPr>
            <a:xfrm rot="10800000">
              <a:off x="4571996" y="2268220"/>
              <a:ext cx="5022035" cy="4764449"/>
              <a:chOff x="-494406" y="-1584825"/>
              <a:chExt cx="4397193" cy="4171657"/>
            </a:xfrm>
          </p:grpSpPr>
          <p:grpSp>
            <p:nvGrpSpPr>
              <p:cNvPr id="1975" name="Google Shape;1975;p49">
                <a:extLst>
                  <a:ext uri="{FF2B5EF4-FFF2-40B4-BE49-F238E27FC236}">
                    <a16:creationId xmlns:a16="http://schemas.microsoft.com/office/drawing/2014/main" id="{00D5FD26-F71E-0BB5-C149-FD74D4142084}"/>
                  </a:ext>
                </a:extLst>
              </p:cNvPr>
              <p:cNvGrpSpPr/>
              <p:nvPr/>
            </p:nvGrpSpPr>
            <p:grpSpPr>
              <a:xfrm>
                <a:off x="245875" y="-51824"/>
                <a:ext cx="208200" cy="1824700"/>
                <a:chOff x="1040050" y="3812126"/>
                <a:chExt cx="208200" cy="1824700"/>
              </a:xfrm>
            </p:grpSpPr>
            <p:sp>
              <p:nvSpPr>
                <p:cNvPr id="1976" name="Google Shape;1976;p49">
                  <a:extLst>
                    <a:ext uri="{FF2B5EF4-FFF2-40B4-BE49-F238E27FC236}">
                      <a16:creationId xmlns:a16="http://schemas.microsoft.com/office/drawing/2014/main" id="{2C943239-9B39-19F4-F785-40FC7803E3E2}"/>
                    </a:ext>
                  </a:extLst>
                </p:cNvPr>
                <p:cNvSpPr/>
                <p:nvPr/>
              </p:nvSpPr>
              <p:spPr>
                <a:xfrm>
                  <a:off x="1040050" y="3812126"/>
                  <a:ext cx="12550" cy="1824700"/>
                </a:xfrm>
                <a:custGeom>
                  <a:avLst/>
                  <a:gdLst/>
                  <a:ahLst/>
                  <a:cxnLst/>
                  <a:rect l="l" t="t" r="r" b="b"/>
                  <a:pathLst>
                    <a:path w="306" h="27731" extrusionOk="0">
                      <a:moveTo>
                        <a:pt x="1" y="1"/>
                      </a:moveTo>
                      <a:lnTo>
                        <a:pt x="1" y="27730"/>
                      </a:lnTo>
                      <a:lnTo>
                        <a:pt x="305" y="27730"/>
                      </a:lnTo>
                      <a:lnTo>
                        <a:pt x="305" y="1"/>
                      </a:lnTo>
                      <a:close/>
                    </a:path>
                  </a:pathLst>
                </a:custGeom>
                <a:gradFill>
                  <a:gsLst>
                    <a:gs pos="0">
                      <a:srgbClr val="9900FF">
                        <a:alpha val="46666"/>
                        <a:alpha val="46820"/>
                      </a:srgbClr>
                    </a:gs>
                    <a:gs pos="100000">
                      <a:srgbClr val="FFFFFF">
                        <a:alpha val="0"/>
                        <a:alpha val="468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49">
                  <a:extLst>
                    <a:ext uri="{FF2B5EF4-FFF2-40B4-BE49-F238E27FC236}">
                      <a16:creationId xmlns:a16="http://schemas.microsoft.com/office/drawing/2014/main" id="{4505B359-FD98-52E4-8FC2-849570E5DC9C}"/>
                    </a:ext>
                  </a:extLst>
                </p:cNvPr>
                <p:cNvSpPr/>
                <p:nvPr/>
              </p:nvSpPr>
              <p:spPr>
                <a:xfrm>
                  <a:off x="1235741" y="3812126"/>
                  <a:ext cx="12509" cy="1824700"/>
                </a:xfrm>
                <a:custGeom>
                  <a:avLst/>
                  <a:gdLst/>
                  <a:ahLst/>
                  <a:cxnLst/>
                  <a:rect l="l" t="t" r="r" b="b"/>
                  <a:pathLst>
                    <a:path w="305" h="27731" extrusionOk="0">
                      <a:moveTo>
                        <a:pt x="0" y="1"/>
                      </a:moveTo>
                      <a:lnTo>
                        <a:pt x="0" y="27730"/>
                      </a:lnTo>
                      <a:lnTo>
                        <a:pt x="305" y="27730"/>
                      </a:lnTo>
                      <a:lnTo>
                        <a:pt x="305"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8" name="Google Shape;1978;p49">
                <a:extLst>
                  <a:ext uri="{FF2B5EF4-FFF2-40B4-BE49-F238E27FC236}">
                    <a16:creationId xmlns:a16="http://schemas.microsoft.com/office/drawing/2014/main" id="{C7F2816E-31EB-8445-3647-019FAB617477}"/>
                  </a:ext>
                </a:extLst>
              </p:cNvPr>
              <p:cNvGrpSpPr/>
              <p:nvPr/>
            </p:nvGrpSpPr>
            <p:grpSpPr>
              <a:xfrm rot="-8100000">
                <a:off x="540898" y="-1172741"/>
                <a:ext cx="2552124" cy="3347490"/>
                <a:chOff x="2976325" y="908175"/>
                <a:chExt cx="4028179" cy="5283555"/>
              </a:xfrm>
            </p:grpSpPr>
            <p:sp>
              <p:nvSpPr>
                <p:cNvPr id="1979" name="Google Shape;1979;p49">
                  <a:extLst>
                    <a:ext uri="{FF2B5EF4-FFF2-40B4-BE49-F238E27FC236}">
                      <a16:creationId xmlns:a16="http://schemas.microsoft.com/office/drawing/2014/main" id="{BF45AE2D-E63C-3BD7-73E5-7B0BEC4232DC}"/>
                    </a:ext>
                  </a:extLst>
                </p:cNvPr>
                <p:cNvSpPr/>
                <p:nvPr/>
              </p:nvSpPr>
              <p:spPr>
                <a:xfrm>
                  <a:off x="2976325" y="930036"/>
                  <a:ext cx="4006263" cy="4749291"/>
                </a:xfrm>
                <a:custGeom>
                  <a:avLst/>
                  <a:gdLst/>
                  <a:ahLst/>
                  <a:cxnLst/>
                  <a:rect l="l" t="t" r="r" b="b"/>
                  <a:pathLst>
                    <a:path w="97678" h="115794" extrusionOk="0">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49">
                  <a:extLst>
                    <a:ext uri="{FF2B5EF4-FFF2-40B4-BE49-F238E27FC236}">
                      <a16:creationId xmlns:a16="http://schemas.microsoft.com/office/drawing/2014/main" id="{14385BCB-D978-1ED0-84BD-4CB00F574B46}"/>
                    </a:ext>
                  </a:extLst>
                </p:cNvPr>
                <p:cNvSpPr/>
                <p:nvPr/>
              </p:nvSpPr>
              <p:spPr>
                <a:xfrm>
                  <a:off x="3934943" y="908175"/>
                  <a:ext cx="2925190" cy="3057668"/>
                </a:xfrm>
                <a:custGeom>
                  <a:avLst/>
                  <a:gdLst/>
                  <a:ahLst/>
                  <a:cxnLst/>
                  <a:rect l="l" t="t" r="r" b="b"/>
                  <a:pathLst>
                    <a:path w="71320" h="74550" extrusionOk="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49">
                  <a:extLst>
                    <a:ext uri="{FF2B5EF4-FFF2-40B4-BE49-F238E27FC236}">
                      <a16:creationId xmlns:a16="http://schemas.microsoft.com/office/drawing/2014/main" id="{6ADEE0EC-DFA9-81E7-EFAD-4FCBCB0C34F8}"/>
                    </a:ext>
                  </a:extLst>
                </p:cNvPr>
                <p:cNvSpPr/>
                <p:nvPr/>
              </p:nvSpPr>
              <p:spPr>
                <a:xfrm>
                  <a:off x="3851189" y="1072525"/>
                  <a:ext cx="3153315" cy="5119205"/>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82" name="Google Shape;1982;p49">
                <a:extLst>
                  <a:ext uri="{FF2B5EF4-FFF2-40B4-BE49-F238E27FC236}">
                    <a16:creationId xmlns:a16="http://schemas.microsoft.com/office/drawing/2014/main" id="{042117D8-7857-F509-FBDD-893C00B01D44}"/>
                  </a:ext>
                </a:extLst>
              </p:cNvPr>
              <p:cNvGrpSpPr/>
              <p:nvPr/>
            </p:nvGrpSpPr>
            <p:grpSpPr>
              <a:xfrm>
                <a:off x="-1" y="621223"/>
                <a:ext cx="699940" cy="478601"/>
                <a:chOff x="39722" y="4349021"/>
                <a:chExt cx="1061964" cy="726143"/>
              </a:xfrm>
            </p:grpSpPr>
            <p:grpSp>
              <p:nvGrpSpPr>
                <p:cNvPr id="1983" name="Google Shape;1983;p49">
                  <a:extLst>
                    <a:ext uri="{FF2B5EF4-FFF2-40B4-BE49-F238E27FC236}">
                      <a16:creationId xmlns:a16="http://schemas.microsoft.com/office/drawing/2014/main" id="{CFA57409-D7A9-8C11-5965-956B18CFCF8E}"/>
                    </a:ext>
                  </a:extLst>
                </p:cNvPr>
                <p:cNvGrpSpPr/>
                <p:nvPr/>
              </p:nvGrpSpPr>
              <p:grpSpPr>
                <a:xfrm rot="2700000">
                  <a:off x="140502" y="4460924"/>
                  <a:ext cx="524584" cy="502337"/>
                  <a:chOff x="1189791" y="-1767331"/>
                  <a:chExt cx="904284" cy="865933"/>
                </a:xfrm>
              </p:grpSpPr>
              <p:sp>
                <p:nvSpPr>
                  <p:cNvPr id="1984" name="Google Shape;1984;p49">
                    <a:extLst>
                      <a:ext uri="{FF2B5EF4-FFF2-40B4-BE49-F238E27FC236}">
                        <a16:creationId xmlns:a16="http://schemas.microsoft.com/office/drawing/2014/main" id="{D59B7344-E126-88BC-0F27-A194B5E4D1DA}"/>
                      </a:ext>
                    </a:extLst>
                  </p:cNvPr>
                  <p:cNvSpPr/>
                  <p:nvPr/>
                </p:nvSpPr>
                <p:spPr>
                  <a:xfrm>
                    <a:off x="1189791" y="-1767331"/>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85" name="Google Shape;1985;p49">
                    <a:extLst>
                      <a:ext uri="{FF2B5EF4-FFF2-40B4-BE49-F238E27FC236}">
                        <a16:creationId xmlns:a16="http://schemas.microsoft.com/office/drawing/2014/main" id="{BF7461D1-86E9-6A64-7341-8F37F5DE46A9}"/>
                      </a:ext>
                    </a:extLst>
                  </p:cNvPr>
                  <p:cNvGrpSpPr/>
                  <p:nvPr/>
                </p:nvGrpSpPr>
                <p:grpSpPr>
                  <a:xfrm>
                    <a:off x="1232795" y="-1740829"/>
                    <a:ext cx="717621" cy="717392"/>
                    <a:chOff x="1483457" y="3953671"/>
                    <a:chExt cx="717621" cy="717392"/>
                  </a:xfrm>
                </p:grpSpPr>
                <p:sp>
                  <p:nvSpPr>
                    <p:cNvPr id="1986" name="Google Shape;1986;p49">
                      <a:extLst>
                        <a:ext uri="{FF2B5EF4-FFF2-40B4-BE49-F238E27FC236}">
                          <a16:creationId xmlns:a16="http://schemas.microsoft.com/office/drawing/2014/main" id="{3CDC410B-7B8B-7997-16B4-9F304D8D03CA}"/>
                        </a:ext>
                      </a:extLst>
                    </p:cNvPr>
                    <p:cNvSpPr/>
                    <p:nvPr/>
                  </p:nvSpPr>
                  <p:spPr>
                    <a:xfrm>
                      <a:off x="1483457" y="4257265"/>
                      <a:ext cx="413799" cy="413799"/>
                    </a:xfrm>
                    <a:custGeom>
                      <a:avLst/>
                      <a:gdLst/>
                      <a:ahLst/>
                      <a:cxnLst/>
                      <a:rect l="l" t="t" r="r" b="b"/>
                      <a:pathLst>
                        <a:path w="27121" h="27121" extrusionOk="0">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49">
                      <a:extLst>
                        <a:ext uri="{FF2B5EF4-FFF2-40B4-BE49-F238E27FC236}">
                          <a16:creationId xmlns:a16="http://schemas.microsoft.com/office/drawing/2014/main" id="{2B0DDCBF-42DB-75B8-6F03-A3D79E602674}"/>
                        </a:ext>
                      </a:extLst>
                    </p:cNvPr>
                    <p:cNvSpPr/>
                    <p:nvPr/>
                  </p:nvSpPr>
                  <p:spPr>
                    <a:xfrm>
                      <a:off x="1559470" y="4181481"/>
                      <a:ext cx="413799" cy="413799"/>
                    </a:xfrm>
                    <a:custGeom>
                      <a:avLst/>
                      <a:gdLst/>
                      <a:ahLst/>
                      <a:cxnLst/>
                      <a:rect l="l" t="t" r="r" b="b"/>
                      <a:pathLst>
                        <a:path w="27121" h="27121" extrusionOk="0">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49">
                      <a:extLst>
                        <a:ext uri="{FF2B5EF4-FFF2-40B4-BE49-F238E27FC236}">
                          <a16:creationId xmlns:a16="http://schemas.microsoft.com/office/drawing/2014/main" id="{D4A7941F-7FA1-41D1-3B93-D8EC0530B07B}"/>
                        </a:ext>
                      </a:extLst>
                    </p:cNvPr>
                    <p:cNvSpPr/>
                    <p:nvPr/>
                  </p:nvSpPr>
                  <p:spPr>
                    <a:xfrm>
                      <a:off x="1635483" y="4105239"/>
                      <a:ext cx="413799" cy="413799"/>
                    </a:xfrm>
                    <a:custGeom>
                      <a:avLst/>
                      <a:gdLst/>
                      <a:ahLst/>
                      <a:cxnLst/>
                      <a:rect l="l" t="t" r="r" b="b"/>
                      <a:pathLst>
                        <a:path w="27121" h="27121" extrusionOk="0">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49">
                      <a:extLst>
                        <a:ext uri="{FF2B5EF4-FFF2-40B4-BE49-F238E27FC236}">
                          <a16:creationId xmlns:a16="http://schemas.microsoft.com/office/drawing/2014/main" id="{4C904496-C06C-C608-87F7-650D2DA93B5F}"/>
                        </a:ext>
                      </a:extLst>
                    </p:cNvPr>
                    <p:cNvSpPr/>
                    <p:nvPr/>
                  </p:nvSpPr>
                  <p:spPr>
                    <a:xfrm>
                      <a:off x="1711267" y="4029455"/>
                      <a:ext cx="413799" cy="413799"/>
                    </a:xfrm>
                    <a:custGeom>
                      <a:avLst/>
                      <a:gdLst/>
                      <a:ahLst/>
                      <a:cxnLst/>
                      <a:rect l="l" t="t" r="r" b="b"/>
                      <a:pathLst>
                        <a:path w="27121" h="27121" extrusionOk="0">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49">
                      <a:extLst>
                        <a:ext uri="{FF2B5EF4-FFF2-40B4-BE49-F238E27FC236}">
                          <a16:creationId xmlns:a16="http://schemas.microsoft.com/office/drawing/2014/main" id="{1E1E1E3E-DE50-43F7-86FA-E87786A7ABFA}"/>
                        </a:ext>
                      </a:extLst>
                    </p:cNvPr>
                    <p:cNvSpPr/>
                    <p:nvPr/>
                  </p:nvSpPr>
                  <p:spPr>
                    <a:xfrm>
                      <a:off x="1787280" y="3953671"/>
                      <a:ext cx="413799" cy="413799"/>
                    </a:xfrm>
                    <a:custGeom>
                      <a:avLst/>
                      <a:gdLst/>
                      <a:ahLst/>
                      <a:cxnLst/>
                      <a:rect l="l" t="t" r="r" b="b"/>
                      <a:pathLst>
                        <a:path w="27121" h="27121" extrusionOk="0">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991" name="Google Shape;1991;p49">
                  <a:extLst>
                    <a:ext uri="{FF2B5EF4-FFF2-40B4-BE49-F238E27FC236}">
                      <a16:creationId xmlns:a16="http://schemas.microsoft.com/office/drawing/2014/main" id="{BA5EEA00-192E-408F-31D9-A6589D9EDD15}"/>
                    </a:ext>
                  </a:extLst>
                </p:cNvPr>
                <p:cNvSpPr/>
                <p:nvPr/>
              </p:nvSpPr>
              <p:spPr>
                <a:xfrm rot="-2700000">
                  <a:off x="542534" y="4469276"/>
                  <a:ext cx="492898" cy="391560"/>
                </a:xfrm>
                <a:custGeom>
                  <a:avLst/>
                  <a:gdLst/>
                  <a:ahLst/>
                  <a:cxnLst/>
                  <a:rect l="l" t="t" r="r" b="b"/>
                  <a:pathLst>
                    <a:path w="44612" h="35440" extrusionOk="0">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92" name="Google Shape;1992;p49">
                <a:extLst>
                  <a:ext uri="{FF2B5EF4-FFF2-40B4-BE49-F238E27FC236}">
                    <a16:creationId xmlns:a16="http://schemas.microsoft.com/office/drawing/2014/main" id="{C40B7E7F-ED35-8DF1-6084-0CEC7331BAB3}"/>
                  </a:ext>
                </a:extLst>
              </p:cNvPr>
              <p:cNvGrpSpPr/>
              <p:nvPr/>
            </p:nvGrpSpPr>
            <p:grpSpPr>
              <a:xfrm>
                <a:off x="955673" y="11"/>
                <a:ext cx="592576" cy="405260"/>
                <a:chOff x="39722" y="4349021"/>
                <a:chExt cx="1061964" cy="726143"/>
              </a:xfrm>
            </p:grpSpPr>
            <p:grpSp>
              <p:nvGrpSpPr>
                <p:cNvPr id="1993" name="Google Shape;1993;p49">
                  <a:extLst>
                    <a:ext uri="{FF2B5EF4-FFF2-40B4-BE49-F238E27FC236}">
                      <a16:creationId xmlns:a16="http://schemas.microsoft.com/office/drawing/2014/main" id="{5B9BEA79-48EC-E110-776C-1C0288FC5EFD}"/>
                    </a:ext>
                  </a:extLst>
                </p:cNvPr>
                <p:cNvGrpSpPr/>
                <p:nvPr/>
              </p:nvGrpSpPr>
              <p:grpSpPr>
                <a:xfrm rot="2700000">
                  <a:off x="140502" y="4460924"/>
                  <a:ext cx="524584" cy="502337"/>
                  <a:chOff x="1189791" y="-1767331"/>
                  <a:chExt cx="904284" cy="865933"/>
                </a:xfrm>
              </p:grpSpPr>
              <p:sp>
                <p:nvSpPr>
                  <p:cNvPr id="1994" name="Google Shape;1994;p49">
                    <a:extLst>
                      <a:ext uri="{FF2B5EF4-FFF2-40B4-BE49-F238E27FC236}">
                        <a16:creationId xmlns:a16="http://schemas.microsoft.com/office/drawing/2014/main" id="{82BD2948-39B0-200A-5834-BC00DAD95A66}"/>
                      </a:ext>
                    </a:extLst>
                  </p:cNvPr>
                  <p:cNvSpPr/>
                  <p:nvPr/>
                </p:nvSpPr>
                <p:spPr>
                  <a:xfrm>
                    <a:off x="1189791" y="-1767331"/>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95" name="Google Shape;1995;p49">
                    <a:extLst>
                      <a:ext uri="{FF2B5EF4-FFF2-40B4-BE49-F238E27FC236}">
                        <a16:creationId xmlns:a16="http://schemas.microsoft.com/office/drawing/2014/main" id="{62B5585E-4943-0FEC-0956-FDD145E8262B}"/>
                      </a:ext>
                    </a:extLst>
                  </p:cNvPr>
                  <p:cNvGrpSpPr/>
                  <p:nvPr/>
                </p:nvGrpSpPr>
                <p:grpSpPr>
                  <a:xfrm>
                    <a:off x="1232795" y="-1740829"/>
                    <a:ext cx="717621" cy="717392"/>
                    <a:chOff x="1483457" y="3953671"/>
                    <a:chExt cx="717621" cy="717392"/>
                  </a:xfrm>
                </p:grpSpPr>
                <p:sp>
                  <p:nvSpPr>
                    <p:cNvPr id="1996" name="Google Shape;1996;p49">
                      <a:extLst>
                        <a:ext uri="{FF2B5EF4-FFF2-40B4-BE49-F238E27FC236}">
                          <a16:creationId xmlns:a16="http://schemas.microsoft.com/office/drawing/2014/main" id="{46071C86-161E-5DCA-19B9-8B8C1E7935DE}"/>
                        </a:ext>
                      </a:extLst>
                    </p:cNvPr>
                    <p:cNvSpPr/>
                    <p:nvPr/>
                  </p:nvSpPr>
                  <p:spPr>
                    <a:xfrm>
                      <a:off x="1483457" y="4257265"/>
                      <a:ext cx="413799" cy="413799"/>
                    </a:xfrm>
                    <a:custGeom>
                      <a:avLst/>
                      <a:gdLst/>
                      <a:ahLst/>
                      <a:cxnLst/>
                      <a:rect l="l" t="t" r="r" b="b"/>
                      <a:pathLst>
                        <a:path w="27121" h="27121" extrusionOk="0">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49">
                      <a:extLst>
                        <a:ext uri="{FF2B5EF4-FFF2-40B4-BE49-F238E27FC236}">
                          <a16:creationId xmlns:a16="http://schemas.microsoft.com/office/drawing/2014/main" id="{FC91C220-19C0-A805-FA0F-43344C7EB863}"/>
                        </a:ext>
                      </a:extLst>
                    </p:cNvPr>
                    <p:cNvSpPr/>
                    <p:nvPr/>
                  </p:nvSpPr>
                  <p:spPr>
                    <a:xfrm>
                      <a:off x="1559470" y="4181481"/>
                      <a:ext cx="413799" cy="413799"/>
                    </a:xfrm>
                    <a:custGeom>
                      <a:avLst/>
                      <a:gdLst/>
                      <a:ahLst/>
                      <a:cxnLst/>
                      <a:rect l="l" t="t" r="r" b="b"/>
                      <a:pathLst>
                        <a:path w="27121" h="27121" extrusionOk="0">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49">
                      <a:extLst>
                        <a:ext uri="{FF2B5EF4-FFF2-40B4-BE49-F238E27FC236}">
                          <a16:creationId xmlns:a16="http://schemas.microsoft.com/office/drawing/2014/main" id="{050C7FAF-0C73-408C-AF3D-D94F048FEFFA}"/>
                        </a:ext>
                      </a:extLst>
                    </p:cNvPr>
                    <p:cNvSpPr/>
                    <p:nvPr/>
                  </p:nvSpPr>
                  <p:spPr>
                    <a:xfrm>
                      <a:off x="1635483" y="4105239"/>
                      <a:ext cx="413799" cy="413799"/>
                    </a:xfrm>
                    <a:custGeom>
                      <a:avLst/>
                      <a:gdLst/>
                      <a:ahLst/>
                      <a:cxnLst/>
                      <a:rect l="l" t="t" r="r" b="b"/>
                      <a:pathLst>
                        <a:path w="27121" h="27121" extrusionOk="0">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49">
                      <a:extLst>
                        <a:ext uri="{FF2B5EF4-FFF2-40B4-BE49-F238E27FC236}">
                          <a16:creationId xmlns:a16="http://schemas.microsoft.com/office/drawing/2014/main" id="{F2CCD505-A810-0A9A-1592-8C3AA3790994}"/>
                        </a:ext>
                      </a:extLst>
                    </p:cNvPr>
                    <p:cNvSpPr/>
                    <p:nvPr/>
                  </p:nvSpPr>
                  <p:spPr>
                    <a:xfrm>
                      <a:off x="1711267" y="4029455"/>
                      <a:ext cx="413799" cy="413799"/>
                    </a:xfrm>
                    <a:custGeom>
                      <a:avLst/>
                      <a:gdLst/>
                      <a:ahLst/>
                      <a:cxnLst/>
                      <a:rect l="l" t="t" r="r" b="b"/>
                      <a:pathLst>
                        <a:path w="27121" h="27121" extrusionOk="0">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49">
                      <a:extLst>
                        <a:ext uri="{FF2B5EF4-FFF2-40B4-BE49-F238E27FC236}">
                          <a16:creationId xmlns:a16="http://schemas.microsoft.com/office/drawing/2014/main" id="{028EE006-9FBA-5D63-B812-3542A2AFD2E9}"/>
                        </a:ext>
                      </a:extLst>
                    </p:cNvPr>
                    <p:cNvSpPr/>
                    <p:nvPr/>
                  </p:nvSpPr>
                  <p:spPr>
                    <a:xfrm>
                      <a:off x="1787280" y="3953671"/>
                      <a:ext cx="413799" cy="413799"/>
                    </a:xfrm>
                    <a:custGeom>
                      <a:avLst/>
                      <a:gdLst/>
                      <a:ahLst/>
                      <a:cxnLst/>
                      <a:rect l="l" t="t" r="r" b="b"/>
                      <a:pathLst>
                        <a:path w="27121" h="27121" extrusionOk="0">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001" name="Google Shape;2001;p49">
                  <a:extLst>
                    <a:ext uri="{FF2B5EF4-FFF2-40B4-BE49-F238E27FC236}">
                      <a16:creationId xmlns:a16="http://schemas.microsoft.com/office/drawing/2014/main" id="{45AE0109-CBDA-1263-2754-675F0DC1AB72}"/>
                    </a:ext>
                  </a:extLst>
                </p:cNvPr>
                <p:cNvSpPr/>
                <p:nvPr/>
              </p:nvSpPr>
              <p:spPr>
                <a:xfrm rot="-2700000">
                  <a:off x="542534" y="4469276"/>
                  <a:ext cx="492898" cy="391560"/>
                </a:xfrm>
                <a:custGeom>
                  <a:avLst/>
                  <a:gdLst/>
                  <a:ahLst/>
                  <a:cxnLst/>
                  <a:rect l="l" t="t" r="r" b="b"/>
                  <a:pathLst>
                    <a:path w="44612" h="35440" extrusionOk="0">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02" name="Google Shape;2002;p49">
                <a:extLst>
                  <a:ext uri="{FF2B5EF4-FFF2-40B4-BE49-F238E27FC236}">
                    <a16:creationId xmlns:a16="http://schemas.microsoft.com/office/drawing/2014/main" id="{EF82830B-129E-E2F9-CA43-04017247EFD6}"/>
                  </a:ext>
                </a:extLst>
              </p:cNvPr>
              <p:cNvGrpSpPr/>
              <p:nvPr/>
            </p:nvGrpSpPr>
            <p:grpSpPr>
              <a:xfrm>
                <a:off x="441574" y="-36652"/>
                <a:ext cx="699940" cy="478601"/>
                <a:chOff x="39722" y="4349021"/>
                <a:chExt cx="1061964" cy="726143"/>
              </a:xfrm>
            </p:grpSpPr>
            <p:grpSp>
              <p:nvGrpSpPr>
                <p:cNvPr id="2003" name="Google Shape;2003;p49">
                  <a:extLst>
                    <a:ext uri="{FF2B5EF4-FFF2-40B4-BE49-F238E27FC236}">
                      <a16:creationId xmlns:a16="http://schemas.microsoft.com/office/drawing/2014/main" id="{4EFDA659-B0E2-E50A-31B7-165187E94D50}"/>
                    </a:ext>
                  </a:extLst>
                </p:cNvPr>
                <p:cNvGrpSpPr/>
                <p:nvPr/>
              </p:nvGrpSpPr>
              <p:grpSpPr>
                <a:xfrm rot="2700000">
                  <a:off x="140502" y="4460924"/>
                  <a:ext cx="524584" cy="502337"/>
                  <a:chOff x="1189791" y="-1767331"/>
                  <a:chExt cx="904284" cy="865933"/>
                </a:xfrm>
              </p:grpSpPr>
              <p:sp>
                <p:nvSpPr>
                  <p:cNvPr id="2004" name="Google Shape;2004;p49">
                    <a:extLst>
                      <a:ext uri="{FF2B5EF4-FFF2-40B4-BE49-F238E27FC236}">
                        <a16:creationId xmlns:a16="http://schemas.microsoft.com/office/drawing/2014/main" id="{0945CFCF-30F3-5236-C73D-D2B05B0E470B}"/>
                      </a:ext>
                    </a:extLst>
                  </p:cNvPr>
                  <p:cNvSpPr/>
                  <p:nvPr/>
                </p:nvSpPr>
                <p:spPr>
                  <a:xfrm>
                    <a:off x="1189791" y="-1767331"/>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05" name="Google Shape;2005;p49">
                    <a:extLst>
                      <a:ext uri="{FF2B5EF4-FFF2-40B4-BE49-F238E27FC236}">
                        <a16:creationId xmlns:a16="http://schemas.microsoft.com/office/drawing/2014/main" id="{DC5139AE-4FD3-49C0-A978-A2F089C7BD8D}"/>
                      </a:ext>
                    </a:extLst>
                  </p:cNvPr>
                  <p:cNvGrpSpPr/>
                  <p:nvPr/>
                </p:nvGrpSpPr>
                <p:grpSpPr>
                  <a:xfrm>
                    <a:off x="1232795" y="-1740829"/>
                    <a:ext cx="717621" cy="717392"/>
                    <a:chOff x="1483457" y="3953671"/>
                    <a:chExt cx="717621" cy="717392"/>
                  </a:xfrm>
                </p:grpSpPr>
                <p:sp>
                  <p:nvSpPr>
                    <p:cNvPr id="2006" name="Google Shape;2006;p49">
                      <a:extLst>
                        <a:ext uri="{FF2B5EF4-FFF2-40B4-BE49-F238E27FC236}">
                          <a16:creationId xmlns:a16="http://schemas.microsoft.com/office/drawing/2014/main" id="{7E238B5B-0DE2-C7B6-5B4F-1E147305486F}"/>
                        </a:ext>
                      </a:extLst>
                    </p:cNvPr>
                    <p:cNvSpPr/>
                    <p:nvPr/>
                  </p:nvSpPr>
                  <p:spPr>
                    <a:xfrm>
                      <a:off x="1483457" y="4257265"/>
                      <a:ext cx="413799" cy="413799"/>
                    </a:xfrm>
                    <a:custGeom>
                      <a:avLst/>
                      <a:gdLst/>
                      <a:ahLst/>
                      <a:cxnLst/>
                      <a:rect l="l" t="t" r="r" b="b"/>
                      <a:pathLst>
                        <a:path w="27121" h="27121" extrusionOk="0">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49">
                      <a:extLst>
                        <a:ext uri="{FF2B5EF4-FFF2-40B4-BE49-F238E27FC236}">
                          <a16:creationId xmlns:a16="http://schemas.microsoft.com/office/drawing/2014/main" id="{D9FABA1B-D9EC-4FE5-A253-E8C45F5421A6}"/>
                        </a:ext>
                      </a:extLst>
                    </p:cNvPr>
                    <p:cNvSpPr/>
                    <p:nvPr/>
                  </p:nvSpPr>
                  <p:spPr>
                    <a:xfrm>
                      <a:off x="1559470" y="4181481"/>
                      <a:ext cx="413799" cy="413799"/>
                    </a:xfrm>
                    <a:custGeom>
                      <a:avLst/>
                      <a:gdLst/>
                      <a:ahLst/>
                      <a:cxnLst/>
                      <a:rect l="l" t="t" r="r" b="b"/>
                      <a:pathLst>
                        <a:path w="27121" h="27121" extrusionOk="0">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49">
                      <a:extLst>
                        <a:ext uri="{FF2B5EF4-FFF2-40B4-BE49-F238E27FC236}">
                          <a16:creationId xmlns:a16="http://schemas.microsoft.com/office/drawing/2014/main" id="{B7C90BDA-0805-0F36-7995-94688BA7EAA8}"/>
                        </a:ext>
                      </a:extLst>
                    </p:cNvPr>
                    <p:cNvSpPr/>
                    <p:nvPr/>
                  </p:nvSpPr>
                  <p:spPr>
                    <a:xfrm>
                      <a:off x="1635483" y="4105239"/>
                      <a:ext cx="413799" cy="413799"/>
                    </a:xfrm>
                    <a:custGeom>
                      <a:avLst/>
                      <a:gdLst/>
                      <a:ahLst/>
                      <a:cxnLst/>
                      <a:rect l="l" t="t" r="r" b="b"/>
                      <a:pathLst>
                        <a:path w="27121" h="27121" extrusionOk="0">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49">
                      <a:extLst>
                        <a:ext uri="{FF2B5EF4-FFF2-40B4-BE49-F238E27FC236}">
                          <a16:creationId xmlns:a16="http://schemas.microsoft.com/office/drawing/2014/main" id="{5636C153-3F0C-DA03-7E39-02216C3DD3D6}"/>
                        </a:ext>
                      </a:extLst>
                    </p:cNvPr>
                    <p:cNvSpPr/>
                    <p:nvPr/>
                  </p:nvSpPr>
                  <p:spPr>
                    <a:xfrm>
                      <a:off x="1711267" y="4029455"/>
                      <a:ext cx="413799" cy="413799"/>
                    </a:xfrm>
                    <a:custGeom>
                      <a:avLst/>
                      <a:gdLst/>
                      <a:ahLst/>
                      <a:cxnLst/>
                      <a:rect l="l" t="t" r="r" b="b"/>
                      <a:pathLst>
                        <a:path w="27121" h="27121" extrusionOk="0">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49">
                      <a:extLst>
                        <a:ext uri="{FF2B5EF4-FFF2-40B4-BE49-F238E27FC236}">
                          <a16:creationId xmlns:a16="http://schemas.microsoft.com/office/drawing/2014/main" id="{2154E000-D78D-42C0-EF2D-755EE03750F5}"/>
                        </a:ext>
                      </a:extLst>
                    </p:cNvPr>
                    <p:cNvSpPr/>
                    <p:nvPr/>
                  </p:nvSpPr>
                  <p:spPr>
                    <a:xfrm>
                      <a:off x="1787280" y="3953671"/>
                      <a:ext cx="413799" cy="413799"/>
                    </a:xfrm>
                    <a:custGeom>
                      <a:avLst/>
                      <a:gdLst/>
                      <a:ahLst/>
                      <a:cxnLst/>
                      <a:rect l="l" t="t" r="r" b="b"/>
                      <a:pathLst>
                        <a:path w="27121" h="27121" extrusionOk="0">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011" name="Google Shape;2011;p49">
                  <a:extLst>
                    <a:ext uri="{FF2B5EF4-FFF2-40B4-BE49-F238E27FC236}">
                      <a16:creationId xmlns:a16="http://schemas.microsoft.com/office/drawing/2014/main" id="{FCAFBA5B-C302-12E3-7CBB-3B773CA6ECC6}"/>
                    </a:ext>
                  </a:extLst>
                </p:cNvPr>
                <p:cNvSpPr/>
                <p:nvPr/>
              </p:nvSpPr>
              <p:spPr>
                <a:xfrm rot="-2700000">
                  <a:off x="542534" y="4469276"/>
                  <a:ext cx="492898" cy="391560"/>
                </a:xfrm>
                <a:custGeom>
                  <a:avLst/>
                  <a:gdLst/>
                  <a:ahLst/>
                  <a:cxnLst/>
                  <a:rect l="l" t="t" r="r" b="b"/>
                  <a:pathLst>
                    <a:path w="44612" h="35440" extrusionOk="0">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12" name="Google Shape;2012;p49">
                <a:extLst>
                  <a:ext uri="{FF2B5EF4-FFF2-40B4-BE49-F238E27FC236}">
                    <a16:creationId xmlns:a16="http://schemas.microsoft.com/office/drawing/2014/main" id="{7C79DD26-93A3-5F48-85E4-8C90E12AAC2C}"/>
                  </a:ext>
                </a:extLst>
              </p:cNvPr>
              <p:cNvGrpSpPr/>
              <p:nvPr/>
            </p:nvGrpSpPr>
            <p:grpSpPr>
              <a:xfrm>
                <a:off x="-494406" y="-252396"/>
                <a:ext cx="1741563" cy="1288563"/>
                <a:chOff x="-494406" y="-252396"/>
                <a:chExt cx="1741563" cy="1288563"/>
              </a:xfrm>
            </p:grpSpPr>
            <p:sp>
              <p:nvSpPr>
                <p:cNvPr id="2013" name="Google Shape;2013;p49">
                  <a:extLst>
                    <a:ext uri="{FF2B5EF4-FFF2-40B4-BE49-F238E27FC236}">
                      <a16:creationId xmlns:a16="http://schemas.microsoft.com/office/drawing/2014/main" id="{BB8ECB6B-1E4D-41D4-6443-1B9F01E41ED4}"/>
                    </a:ext>
                  </a:extLst>
                </p:cNvPr>
                <p:cNvSpPr/>
                <p:nvPr/>
              </p:nvSpPr>
              <p:spPr>
                <a:xfrm rot="2700000">
                  <a:off x="137431" y="-53821"/>
                  <a:ext cx="930891" cy="891412"/>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0C0A9E">
                        <a:alpha val="20000"/>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49">
                  <a:extLst>
                    <a:ext uri="{FF2B5EF4-FFF2-40B4-BE49-F238E27FC236}">
                      <a16:creationId xmlns:a16="http://schemas.microsoft.com/office/drawing/2014/main" id="{4706EEE6-A172-868B-8092-307875D5907A}"/>
                    </a:ext>
                  </a:extLst>
                </p:cNvPr>
                <p:cNvSpPr/>
                <p:nvPr/>
              </p:nvSpPr>
              <p:spPr>
                <a:xfrm rot="2700000">
                  <a:off x="-315569" y="-53821"/>
                  <a:ext cx="930891" cy="891412"/>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0C0A9E">
                        <a:alpha val="20000"/>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015" name="Google Shape;2015;p49">
              <a:extLst>
                <a:ext uri="{FF2B5EF4-FFF2-40B4-BE49-F238E27FC236}">
                  <a16:creationId xmlns:a16="http://schemas.microsoft.com/office/drawing/2014/main" id="{D94C5288-C6B2-7F81-AE6D-75AB8D8A63F5}"/>
                </a:ext>
              </a:extLst>
            </p:cNvPr>
            <p:cNvGrpSpPr/>
            <p:nvPr/>
          </p:nvGrpSpPr>
          <p:grpSpPr>
            <a:xfrm>
              <a:off x="5643425" y="4968525"/>
              <a:ext cx="439200" cy="439100"/>
              <a:chOff x="1101075" y="2142375"/>
              <a:chExt cx="439200" cy="439100"/>
            </a:xfrm>
          </p:grpSpPr>
          <p:sp>
            <p:nvSpPr>
              <p:cNvPr id="2016" name="Google Shape;2016;p49">
                <a:extLst>
                  <a:ext uri="{FF2B5EF4-FFF2-40B4-BE49-F238E27FC236}">
                    <a16:creationId xmlns:a16="http://schemas.microsoft.com/office/drawing/2014/main" id="{3A767328-F36F-607B-26D6-AB1344A951EE}"/>
                  </a:ext>
                </a:extLst>
              </p:cNvPr>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rgbClr val="9900FF">
                      <a:alpha val="46666"/>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49">
                <a:extLst>
                  <a:ext uri="{FF2B5EF4-FFF2-40B4-BE49-F238E27FC236}">
                    <a16:creationId xmlns:a16="http://schemas.microsoft.com/office/drawing/2014/main" id="{E8A31F58-2501-E0D7-C3D8-DE4056A087BA}"/>
                  </a:ext>
                </a:extLst>
              </p:cNvPr>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rgbClr val="9900FF">
                      <a:alpha val="46666"/>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018" name="Google Shape;2018;p49">
            <a:extLst>
              <a:ext uri="{FF2B5EF4-FFF2-40B4-BE49-F238E27FC236}">
                <a16:creationId xmlns:a16="http://schemas.microsoft.com/office/drawing/2014/main" id="{18108804-3ABC-3A1A-8991-605B32F4BB81}"/>
              </a:ext>
            </a:extLst>
          </p:cNvPr>
          <p:cNvGrpSpPr/>
          <p:nvPr/>
        </p:nvGrpSpPr>
        <p:grpSpPr>
          <a:xfrm>
            <a:off x="774450" y="3019701"/>
            <a:ext cx="5944442" cy="134100"/>
            <a:chOff x="774450" y="3019701"/>
            <a:chExt cx="5944442" cy="134100"/>
          </a:xfrm>
        </p:grpSpPr>
        <p:sp>
          <p:nvSpPr>
            <p:cNvPr id="2019" name="Google Shape;2019;p49">
              <a:extLst>
                <a:ext uri="{FF2B5EF4-FFF2-40B4-BE49-F238E27FC236}">
                  <a16:creationId xmlns:a16="http://schemas.microsoft.com/office/drawing/2014/main" id="{305AD9F2-552C-16D2-7D1F-CF7E1114FA2C}"/>
                </a:ext>
              </a:extLst>
            </p:cNvPr>
            <p:cNvSpPr/>
            <p:nvPr/>
          </p:nvSpPr>
          <p:spPr>
            <a:xfrm>
              <a:off x="6584792" y="3019701"/>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20" name="Google Shape;2020;p49">
              <a:extLst>
                <a:ext uri="{FF2B5EF4-FFF2-40B4-BE49-F238E27FC236}">
                  <a16:creationId xmlns:a16="http://schemas.microsoft.com/office/drawing/2014/main" id="{2EA268C4-FC2B-4959-644C-3A9FFB2EC74A}"/>
                </a:ext>
              </a:extLst>
            </p:cNvPr>
            <p:cNvCxnSpPr/>
            <p:nvPr/>
          </p:nvCxnSpPr>
          <p:spPr>
            <a:xfrm>
              <a:off x="774450" y="3086750"/>
              <a:ext cx="5848200" cy="0"/>
            </a:xfrm>
            <a:prstGeom prst="straightConnector1">
              <a:avLst/>
            </a:prstGeom>
            <a:noFill/>
            <a:ln w="9525" cap="flat" cmpd="sng">
              <a:solidFill>
                <a:schemeClr val="dk2"/>
              </a:solidFill>
              <a:prstDash val="solid"/>
              <a:round/>
              <a:headEnd type="none" w="med" len="med"/>
              <a:tailEnd type="none" w="med" len="med"/>
            </a:ln>
          </p:spPr>
        </p:cxnSp>
        <p:sp>
          <p:nvSpPr>
            <p:cNvPr id="2021" name="Google Shape;2021;p49">
              <a:extLst>
                <a:ext uri="{FF2B5EF4-FFF2-40B4-BE49-F238E27FC236}">
                  <a16:creationId xmlns:a16="http://schemas.microsoft.com/office/drawing/2014/main" id="{63E575B3-4369-2E70-A071-CE1DD2F0CC74}"/>
                </a:ext>
              </a:extLst>
            </p:cNvPr>
            <p:cNvSpPr/>
            <p:nvPr/>
          </p:nvSpPr>
          <p:spPr>
            <a:xfrm>
              <a:off x="6614904" y="3049843"/>
              <a:ext cx="73800" cy="73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168852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32">
          <a:extLst>
            <a:ext uri="{FF2B5EF4-FFF2-40B4-BE49-F238E27FC236}">
              <a16:creationId xmlns:a16="http://schemas.microsoft.com/office/drawing/2014/main" id="{8A211ED7-3B88-A764-95FE-CDD48B67F39D}"/>
            </a:ext>
          </a:extLst>
        </p:cNvPr>
        <p:cNvGrpSpPr/>
        <p:nvPr/>
      </p:nvGrpSpPr>
      <p:grpSpPr>
        <a:xfrm>
          <a:off x="0" y="0"/>
          <a:ext cx="0" cy="0"/>
          <a:chOff x="0" y="0"/>
          <a:chExt cx="0" cy="0"/>
        </a:xfrm>
      </p:grpSpPr>
      <p:sp>
        <p:nvSpPr>
          <p:cNvPr id="1735" name="Google Shape;1735;p43">
            <a:extLst>
              <a:ext uri="{FF2B5EF4-FFF2-40B4-BE49-F238E27FC236}">
                <a16:creationId xmlns:a16="http://schemas.microsoft.com/office/drawing/2014/main" id="{817A902F-9A13-E72B-318F-3F7136D0E1F8}"/>
              </a:ext>
            </a:extLst>
          </p:cNvPr>
          <p:cNvSpPr txBox="1">
            <a:spLocks noGrp="1"/>
          </p:cNvSpPr>
          <p:nvPr>
            <p:ph type="title"/>
          </p:nvPr>
        </p:nvSpPr>
        <p:spPr>
          <a:xfrm>
            <a:off x="1046774" y="189300"/>
            <a:ext cx="7411425" cy="5727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r>
              <a:rPr lang="fa-IR" sz="2800">
                <a:solidFill>
                  <a:srgbClr val="C39113"/>
                </a:solidFill>
                <a:latin typeface="Gill Sans MT" panose="020B0502020104020203" pitchFamily="34" charset="0"/>
                <a:cs typeface="B Roya" panose="00000400000000000000" pitchFamily="2" charset="-78"/>
              </a:rPr>
              <a:t>رشته‌ها (</a:t>
            </a:r>
            <a:r>
              <a:rPr lang="en-US" sz="2800">
                <a:solidFill>
                  <a:srgbClr val="C39113"/>
                </a:solidFill>
                <a:latin typeface="Gill Sans MT" panose="020B0502020104020203" pitchFamily="34" charset="0"/>
                <a:cs typeface="B Roya" panose="00000400000000000000" pitchFamily="2" charset="-78"/>
              </a:rPr>
              <a:t>String</a:t>
            </a:r>
            <a:r>
              <a:rPr lang="fa-IR" sz="2800">
                <a:solidFill>
                  <a:srgbClr val="C39113"/>
                </a:solidFill>
                <a:latin typeface="Gill Sans MT" panose="020B0502020104020203" pitchFamily="34" charset="0"/>
                <a:cs typeface="B Roya" panose="00000400000000000000" pitchFamily="2" charset="-78"/>
              </a:rPr>
              <a:t>) در جاوا</a:t>
            </a:r>
            <a:endParaRPr sz="2800">
              <a:solidFill>
                <a:srgbClr val="C39113"/>
              </a:solidFill>
              <a:latin typeface="Gill Sans MT" panose="020B0502020104020203" pitchFamily="34" charset="0"/>
              <a:cs typeface="B Roya" panose="00000400000000000000" pitchFamily="2" charset="-78"/>
            </a:endParaRPr>
          </a:p>
        </p:txBody>
      </p:sp>
      <p:sp>
        <p:nvSpPr>
          <p:cNvPr id="14" name="TextBox 13">
            <a:extLst>
              <a:ext uri="{FF2B5EF4-FFF2-40B4-BE49-F238E27FC236}">
                <a16:creationId xmlns:a16="http://schemas.microsoft.com/office/drawing/2014/main" id="{D4BFD346-647F-6B52-2622-8465D4243C9E}"/>
              </a:ext>
            </a:extLst>
          </p:cNvPr>
          <p:cNvSpPr txBox="1"/>
          <p:nvPr/>
        </p:nvSpPr>
        <p:spPr>
          <a:xfrm>
            <a:off x="563270" y="1104900"/>
            <a:ext cx="7894929" cy="2734338"/>
          </a:xfrm>
          <a:prstGeom prst="rect">
            <a:avLst/>
          </a:prstGeom>
          <a:noFill/>
        </p:spPr>
        <p:txBody>
          <a:bodyPr wrap="square" rtlCol="0">
            <a:spAutoFit/>
          </a:bodyPr>
          <a:lstStyle/>
          <a:p>
            <a:pPr algn="r" rtl="1">
              <a:lnSpc>
                <a:spcPts val="3500"/>
              </a:lnSpc>
              <a:buNone/>
            </a:pPr>
            <a:r>
              <a:rPr lang="ar-SA" sz="2000" b="0" i="0">
                <a:solidFill>
                  <a:srgbClr val="000000"/>
                </a:solidFill>
                <a:effectLst/>
                <a:latin typeface="Gill Sans MT" panose="020B0502020104020203" pitchFamily="34" charset="0"/>
                <a:cs typeface="B Nazanin" panose="00000400000000000000" pitchFamily="2" charset="-78"/>
              </a:rPr>
              <a:t>در جاوا، رشته شئ</a:t>
            </a:r>
            <a:r>
              <a:rPr lang="fa-IR" sz="2000">
                <a:latin typeface="Gill Sans MT" panose="020B0502020104020203" pitchFamily="34" charset="0"/>
                <a:cs typeface="B Nazanin" panose="00000400000000000000" pitchFamily="2" charset="-78"/>
              </a:rPr>
              <a:t>‌ای</a:t>
            </a:r>
            <a:r>
              <a:rPr lang="ar-SA" sz="2000" b="0" i="0">
                <a:solidFill>
                  <a:srgbClr val="000000"/>
                </a:solidFill>
                <a:effectLst/>
                <a:latin typeface="Gill Sans MT" panose="020B0502020104020203" pitchFamily="34" charset="0"/>
                <a:cs typeface="B Nazanin" panose="00000400000000000000" pitchFamily="2" charset="-78"/>
              </a:rPr>
              <a:t> می</a:t>
            </a:r>
            <a:r>
              <a:rPr lang="fa-IR" sz="2000" b="0" i="0">
                <a:solidFill>
                  <a:srgbClr val="000000"/>
                </a:solidFill>
                <a:effectLst/>
                <a:latin typeface="Gill Sans MT" panose="020B0502020104020203" pitchFamily="34" charset="0"/>
                <a:cs typeface="B Nazanin" panose="00000400000000000000" pitchFamily="2" charset="-78"/>
              </a:rPr>
              <a:t>‌</a:t>
            </a:r>
            <a:r>
              <a:rPr lang="ar-SA" sz="2000" b="0" i="0">
                <a:solidFill>
                  <a:srgbClr val="000000"/>
                </a:solidFill>
                <a:effectLst/>
                <a:latin typeface="Gill Sans MT" panose="020B0502020104020203" pitchFamily="34" charset="0"/>
                <a:cs typeface="B Nazanin" panose="00000400000000000000" pitchFamily="2" charset="-78"/>
              </a:rPr>
              <a:t>باشد که به دنباله</a:t>
            </a:r>
            <a:r>
              <a:rPr lang="fa-IR" sz="2000" b="0" i="0">
                <a:solidFill>
                  <a:srgbClr val="000000"/>
                </a:solidFill>
                <a:effectLst/>
                <a:latin typeface="Gill Sans MT" panose="020B0502020104020203" pitchFamily="34" charset="0"/>
                <a:cs typeface="B Nazanin" panose="00000400000000000000" pitchFamily="2" charset="-78"/>
              </a:rPr>
              <a:t>‌</a:t>
            </a:r>
            <a:r>
              <a:rPr lang="ar-SA" sz="2000" b="0" i="0">
                <a:solidFill>
                  <a:srgbClr val="000000"/>
                </a:solidFill>
                <a:effectLst/>
                <a:latin typeface="Gill Sans MT" panose="020B0502020104020203" pitchFamily="34" charset="0"/>
                <a:cs typeface="B Nazanin" panose="00000400000000000000" pitchFamily="2" charset="-78"/>
              </a:rPr>
              <a:t>ای از کرکترها اشاره می</a:t>
            </a:r>
            <a:r>
              <a:rPr lang="fa-IR" sz="2000" b="0" i="0">
                <a:solidFill>
                  <a:srgbClr val="000000"/>
                </a:solidFill>
                <a:effectLst/>
                <a:latin typeface="Gill Sans MT" panose="020B0502020104020203" pitchFamily="34" charset="0"/>
                <a:cs typeface="B Nazanin" panose="00000400000000000000" pitchFamily="2" charset="-78"/>
              </a:rPr>
              <a:t>‌</a:t>
            </a:r>
            <a:r>
              <a:rPr lang="ar-SA" sz="2000" b="0" i="0">
                <a:solidFill>
                  <a:srgbClr val="000000"/>
                </a:solidFill>
                <a:effectLst/>
                <a:latin typeface="Gill Sans MT" panose="020B0502020104020203" pitchFamily="34" charset="0"/>
                <a:cs typeface="B Nazanin" panose="00000400000000000000" pitchFamily="2" charset="-78"/>
              </a:rPr>
              <a:t>کند که به دنبال هم قرار دارند. رشته</a:t>
            </a:r>
            <a:r>
              <a:rPr lang="fa-IR" sz="2000" b="0" i="0">
                <a:solidFill>
                  <a:srgbClr val="000000"/>
                </a:solidFill>
                <a:effectLst/>
                <a:latin typeface="Gill Sans MT" panose="020B0502020104020203" pitchFamily="34" charset="0"/>
                <a:cs typeface="B Nazanin" panose="00000400000000000000" pitchFamily="2" charset="-78"/>
              </a:rPr>
              <a:t>‌</a:t>
            </a:r>
            <a:r>
              <a:rPr lang="ar-SA" sz="2000" b="0" i="0">
                <a:solidFill>
                  <a:srgbClr val="000000"/>
                </a:solidFill>
                <a:effectLst/>
                <a:latin typeface="Gill Sans MT" panose="020B0502020104020203" pitchFamily="34" charset="0"/>
                <a:cs typeface="B Nazanin" panose="00000400000000000000" pitchFamily="2" charset="-78"/>
              </a:rPr>
              <a:t>ها </a:t>
            </a:r>
            <a:r>
              <a:rPr lang="fa-IR" sz="2000">
                <a:latin typeface="Gill Sans MT" panose="020B0502020104020203" pitchFamily="34" charset="0"/>
                <a:cs typeface="B Nazanin" panose="00000400000000000000" pitchFamily="2" charset="-78"/>
              </a:rPr>
              <a:t>به خودی خود </a:t>
            </a:r>
            <a:r>
              <a:rPr lang="ar-SA" sz="2000" b="0" i="0">
                <a:solidFill>
                  <a:srgbClr val="000000"/>
                </a:solidFill>
                <a:effectLst/>
                <a:latin typeface="Gill Sans MT" panose="020B0502020104020203" pitchFamily="34" charset="0"/>
                <a:cs typeface="B Nazanin" panose="00000400000000000000" pitchFamily="2" charset="-78"/>
              </a:rPr>
              <a:t>داده</a:t>
            </a:r>
            <a:r>
              <a:rPr lang="fa-IR" sz="2000" b="0" i="0">
                <a:solidFill>
                  <a:srgbClr val="000000"/>
                </a:solidFill>
                <a:effectLst/>
                <a:latin typeface="Gill Sans MT" panose="020B0502020104020203" pitchFamily="34" charset="0"/>
                <a:cs typeface="B Nazanin" panose="00000400000000000000" pitchFamily="2" charset="-78"/>
              </a:rPr>
              <a:t>‌</a:t>
            </a:r>
            <a:r>
              <a:rPr lang="ar-SA" sz="2000" b="0" i="0">
                <a:solidFill>
                  <a:srgbClr val="000000"/>
                </a:solidFill>
                <a:effectLst/>
                <a:latin typeface="Gill Sans MT" panose="020B0502020104020203" pitchFamily="34" charset="0"/>
                <a:cs typeface="B Nazanin" panose="00000400000000000000" pitchFamily="2" charset="-78"/>
              </a:rPr>
              <a:t>های تغییر ناپذیر</a:t>
            </a:r>
            <a:r>
              <a:rPr lang="fa-IR" sz="2000">
                <a:latin typeface="Gill Sans MT" panose="020B0502020104020203" pitchFamily="34" charset="0"/>
                <a:cs typeface="B Nazanin" panose="00000400000000000000" pitchFamily="2" charset="-78"/>
              </a:rPr>
              <a:t>(</a:t>
            </a:r>
            <a:r>
              <a:rPr lang="en-US" sz="2000">
                <a:latin typeface="Gill Sans MT" panose="020B0502020104020203" pitchFamily="34" charset="0"/>
                <a:cs typeface="B Nazanin" panose="00000400000000000000" pitchFamily="2" charset="-78"/>
              </a:rPr>
              <a:t>Immutable</a:t>
            </a:r>
            <a:r>
              <a:rPr lang="fa-IR" sz="2000">
                <a:latin typeface="Gill Sans MT" panose="020B0502020104020203" pitchFamily="34" charset="0"/>
                <a:cs typeface="B Nazanin" panose="00000400000000000000" pitchFamily="2" charset="-78"/>
              </a:rPr>
              <a:t>) </a:t>
            </a:r>
            <a:r>
              <a:rPr lang="ar-SA" sz="2000" b="0" i="0">
                <a:solidFill>
                  <a:srgbClr val="000000"/>
                </a:solidFill>
                <a:effectLst/>
                <a:latin typeface="Gill Sans MT" panose="020B0502020104020203" pitchFamily="34" charset="0"/>
                <a:cs typeface="B Nazanin" panose="00000400000000000000" pitchFamily="2" charset="-78"/>
              </a:rPr>
              <a:t>هستند</a:t>
            </a:r>
            <a:r>
              <a:rPr lang="fa-IR" sz="2000" b="0" i="0">
                <a:solidFill>
                  <a:srgbClr val="000000"/>
                </a:solidFill>
                <a:effectLst/>
                <a:latin typeface="Gill Sans MT" panose="020B0502020104020203" pitchFamily="34" charset="0"/>
                <a:cs typeface="B Nazanin" panose="00000400000000000000" pitchFamily="2" charset="-78"/>
              </a:rPr>
              <a:t>. یعنی</a:t>
            </a:r>
            <a:r>
              <a:rPr lang="ar-SA" sz="2000" b="0" i="0">
                <a:solidFill>
                  <a:srgbClr val="000000"/>
                </a:solidFill>
                <a:effectLst/>
                <a:latin typeface="Gill Sans MT" panose="020B0502020104020203" pitchFamily="34" charset="0"/>
                <a:cs typeface="B Nazanin" panose="00000400000000000000" pitchFamily="2" charset="-78"/>
              </a:rPr>
              <a:t> هنگام تغییر آنها رشته</a:t>
            </a:r>
            <a:r>
              <a:rPr lang="fa-IR" sz="2000" b="0" i="0">
                <a:solidFill>
                  <a:srgbClr val="000000"/>
                </a:solidFill>
                <a:effectLst/>
                <a:latin typeface="Gill Sans MT" panose="020B0502020104020203" pitchFamily="34" charset="0"/>
                <a:cs typeface="B Nazanin" panose="00000400000000000000" pitchFamily="2" charset="-78"/>
              </a:rPr>
              <a:t>‌</a:t>
            </a:r>
            <a:r>
              <a:rPr lang="ar-SA" sz="2000" b="0" i="0">
                <a:solidFill>
                  <a:srgbClr val="000000"/>
                </a:solidFill>
                <a:effectLst/>
                <a:latin typeface="Gill Sans MT" panose="020B0502020104020203" pitchFamily="34" charset="0"/>
                <a:cs typeface="B Nazanin" panose="00000400000000000000" pitchFamily="2" charset="-78"/>
              </a:rPr>
              <a:t>ی دیگری ساخته می</a:t>
            </a:r>
            <a:r>
              <a:rPr lang="fa-IR" sz="2000" b="0" i="0">
                <a:solidFill>
                  <a:srgbClr val="000000"/>
                </a:solidFill>
                <a:effectLst/>
                <a:latin typeface="Gill Sans MT" panose="020B0502020104020203" pitchFamily="34" charset="0"/>
                <a:cs typeface="B Nazanin" panose="00000400000000000000" pitchFamily="2" charset="-78"/>
              </a:rPr>
              <a:t>‌</a:t>
            </a:r>
            <a:r>
              <a:rPr lang="ar-SA" sz="2000" b="0" i="0">
                <a:solidFill>
                  <a:srgbClr val="000000"/>
                </a:solidFill>
                <a:effectLst/>
                <a:latin typeface="Gill Sans MT" panose="020B0502020104020203" pitchFamily="34" charset="0"/>
                <a:cs typeface="B Nazanin" panose="00000400000000000000" pitchFamily="2" charset="-78"/>
              </a:rPr>
              <a:t>شود</a:t>
            </a:r>
            <a:r>
              <a:rPr lang="fa-IR" sz="2000" b="0" i="0">
                <a:solidFill>
                  <a:srgbClr val="000000"/>
                </a:solidFill>
                <a:effectLst/>
                <a:latin typeface="Gill Sans MT" panose="020B0502020104020203" pitchFamily="34" charset="0"/>
                <a:cs typeface="B Nazanin" panose="00000400000000000000" pitchFamily="2" charset="-78"/>
              </a:rPr>
              <a:t>،</a:t>
            </a:r>
            <a:r>
              <a:rPr lang="ar-SA" sz="2000" b="0" i="0">
                <a:solidFill>
                  <a:srgbClr val="000000"/>
                </a:solidFill>
                <a:effectLst/>
                <a:latin typeface="Gill Sans MT" panose="020B0502020104020203" pitchFamily="34" charset="0"/>
                <a:cs typeface="B Nazanin" panose="00000400000000000000" pitchFamily="2" charset="-78"/>
              </a:rPr>
              <a:t> رشته</a:t>
            </a:r>
            <a:r>
              <a:rPr lang="fa-IR" sz="2000" b="0" i="0">
                <a:solidFill>
                  <a:srgbClr val="000000"/>
                </a:solidFill>
                <a:effectLst/>
                <a:latin typeface="Gill Sans MT" panose="020B0502020104020203" pitchFamily="34" charset="0"/>
                <a:cs typeface="B Nazanin" panose="00000400000000000000" pitchFamily="2" charset="-78"/>
              </a:rPr>
              <a:t>‌</a:t>
            </a:r>
            <a:r>
              <a:rPr lang="ar-SA" sz="2000" b="0" i="0">
                <a:solidFill>
                  <a:srgbClr val="000000"/>
                </a:solidFill>
                <a:effectLst/>
                <a:latin typeface="Gill Sans MT" panose="020B0502020104020203" pitchFamily="34" charset="0"/>
                <a:cs typeface="B Nazanin" panose="00000400000000000000" pitchFamily="2" charset="-78"/>
              </a:rPr>
              <a:t>ی قبلی از بین می</a:t>
            </a:r>
            <a:r>
              <a:rPr lang="fa-IR" sz="2000" b="0" i="0">
                <a:solidFill>
                  <a:srgbClr val="000000"/>
                </a:solidFill>
                <a:effectLst/>
                <a:latin typeface="Gill Sans MT" panose="020B0502020104020203" pitchFamily="34" charset="0"/>
                <a:cs typeface="B Nazanin" panose="00000400000000000000" pitchFamily="2" charset="-78"/>
              </a:rPr>
              <a:t>‌</a:t>
            </a:r>
            <a:r>
              <a:rPr lang="ar-SA" sz="2000" b="0" i="0">
                <a:solidFill>
                  <a:srgbClr val="000000"/>
                </a:solidFill>
                <a:effectLst/>
                <a:latin typeface="Gill Sans MT" panose="020B0502020104020203" pitchFamily="34" charset="0"/>
                <a:cs typeface="B Nazanin" panose="00000400000000000000" pitchFamily="2" charset="-78"/>
              </a:rPr>
              <a:t>رود و به متغیر ما رشته</a:t>
            </a:r>
            <a:r>
              <a:rPr lang="fa-IR" sz="2000" b="0" i="0">
                <a:solidFill>
                  <a:srgbClr val="000000"/>
                </a:solidFill>
                <a:effectLst/>
                <a:latin typeface="Gill Sans MT" panose="020B0502020104020203" pitchFamily="34" charset="0"/>
                <a:cs typeface="B Nazanin" panose="00000400000000000000" pitchFamily="2" charset="-78"/>
              </a:rPr>
              <a:t>‌</a:t>
            </a:r>
            <a:r>
              <a:rPr lang="ar-SA" sz="2000" b="0" i="0">
                <a:solidFill>
                  <a:srgbClr val="000000"/>
                </a:solidFill>
                <a:effectLst/>
                <a:latin typeface="Gill Sans MT" panose="020B0502020104020203" pitchFamily="34" charset="0"/>
                <a:cs typeface="B Nazanin" panose="00000400000000000000" pitchFamily="2" charset="-78"/>
              </a:rPr>
              <a:t>ی جدید ساخته شده نسبت داده می</a:t>
            </a:r>
            <a:r>
              <a:rPr lang="fa-IR" sz="2000" b="0" i="0">
                <a:solidFill>
                  <a:srgbClr val="000000"/>
                </a:solidFill>
                <a:effectLst/>
                <a:latin typeface="Gill Sans MT" panose="020B0502020104020203" pitchFamily="34" charset="0"/>
                <a:cs typeface="B Nazanin" panose="00000400000000000000" pitchFamily="2" charset="-78"/>
              </a:rPr>
              <a:t>‌</a:t>
            </a:r>
            <a:r>
              <a:rPr lang="ar-SA" sz="2000" b="0" i="0">
                <a:solidFill>
                  <a:srgbClr val="000000"/>
                </a:solidFill>
                <a:effectLst/>
                <a:latin typeface="Gill Sans MT" panose="020B0502020104020203" pitchFamily="34" charset="0"/>
                <a:cs typeface="B Nazanin" panose="00000400000000000000" pitchFamily="2" charset="-78"/>
              </a:rPr>
              <a:t>شود.</a:t>
            </a:r>
          </a:p>
          <a:p>
            <a:pPr algn="r" rtl="1">
              <a:lnSpc>
                <a:spcPts val="3500"/>
              </a:lnSpc>
              <a:buNone/>
            </a:pPr>
            <a:r>
              <a:rPr lang="ar-SA" sz="2000" b="0" i="0">
                <a:solidFill>
                  <a:srgbClr val="000000"/>
                </a:solidFill>
                <a:effectLst/>
                <a:latin typeface="Gill Sans MT" panose="020B0502020104020203" pitchFamily="34" charset="0"/>
                <a:cs typeface="B Nazanin" panose="00000400000000000000" pitchFamily="2" charset="-78"/>
              </a:rPr>
              <a:t>در </a:t>
            </a:r>
            <a:r>
              <a:rPr lang="fa-IR" sz="2000" b="0" i="0">
                <a:solidFill>
                  <a:srgbClr val="000000"/>
                </a:solidFill>
                <a:effectLst/>
                <a:latin typeface="Gill Sans MT" panose="020B0502020104020203" pitchFamily="34" charset="0"/>
                <a:cs typeface="B Nazanin" panose="00000400000000000000" pitchFamily="2" charset="-78"/>
              </a:rPr>
              <a:t>ادامه ابتدا به روش‌های ایجاد رشته در جاوا می‌پردازیم.</a:t>
            </a:r>
            <a:br>
              <a:rPr lang="ar-SA" sz="2000">
                <a:latin typeface="Gill Sans MT" panose="020B0502020104020203" pitchFamily="34" charset="0"/>
                <a:cs typeface="B Nazanin" panose="00000400000000000000" pitchFamily="2" charset="-78"/>
              </a:rPr>
            </a:br>
            <a:endParaRPr lang="en-GB" sz="2000">
              <a:latin typeface="Gill Sans MT" panose="020B0502020104020203" pitchFamily="34" charset="0"/>
              <a:cs typeface="B Nazanin" panose="00000400000000000000" pitchFamily="2" charset="-78"/>
            </a:endParaRPr>
          </a:p>
        </p:txBody>
      </p:sp>
    </p:spTree>
    <p:extLst>
      <p:ext uri="{BB962C8B-B14F-4D97-AF65-F5344CB8AC3E}">
        <p14:creationId xmlns:p14="http://schemas.microsoft.com/office/powerpoint/2010/main" val="2613904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66">
          <a:extLst>
            <a:ext uri="{FF2B5EF4-FFF2-40B4-BE49-F238E27FC236}">
              <a16:creationId xmlns:a16="http://schemas.microsoft.com/office/drawing/2014/main" id="{EA845884-0CC1-910C-E002-095B34950EB8}"/>
            </a:ext>
          </a:extLst>
        </p:cNvPr>
        <p:cNvGrpSpPr/>
        <p:nvPr/>
      </p:nvGrpSpPr>
      <p:grpSpPr>
        <a:xfrm>
          <a:off x="0" y="0"/>
          <a:ext cx="0" cy="0"/>
          <a:chOff x="0" y="0"/>
          <a:chExt cx="0" cy="0"/>
        </a:xfrm>
      </p:grpSpPr>
      <p:sp>
        <p:nvSpPr>
          <p:cNvPr id="2" name="Google Shape;1735;p43">
            <a:extLst>
              <a:ext uri="{FF2B5EF4-FFF2-40B4-BE49-F238E27FC236}">
                <a16:creationId xmlns:a16="http://schemas.microsoft.com/office/drawing/2014/main" id="{8D8D0B64-7FE5-0DE6-90CB-71E568FD5ECB}"/>
              </a:ext>
            </a:extLst>
          </p:cNvPr>
          <p:cNvSpPr txBox="1">
            <a:spLocks/>
          </p:cNvSpPr>
          <p:nvPr/>
        </p:nvSpPr>
        <p:spPr>
          <a:xfrm>
            <a:off x="1046774" y="189300"/>
            <a:ext cx="7373325"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1pPr>
            <a:lvl2pPr marR="0" lvl="1"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2pPr>
            <a:lvl3pPr marR="0" lvl="2"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3pPr>
            <a:lvl4pPr marR="0" lvl="3"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4pPr>
            <a:lvl5pPr marR="0" lvl="4"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5pPr>
            <a:lvl6pPr marR="0" lvl="5"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6pPr>
            <a:lvl7pPr marR="0" lvl="6"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7pPr>
            <a:lvl8pPr marR="0" lvl="7"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8pPr>
            <a:lvl9pPr marR="0" lvl="8"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9pPr>
          </a:lstStyle>
          <a:p>
            <a:pPr algn="r" rtl="1"/>
            <a:r>
              <a:rPr lang="fa-IR" sz="2800">
                <a:solidFill>
                  <a:srgbClr val="C39113"/>
                </a:solidFill>
                <a:latin typeface="Gill Sans MT" panose="020B0502020104020203" pitchFamily="34" charset="0"/>
                <a:cs typeface="B Roya" panose="00000400000000000000" pitchFamily="2" charset="-78"/>
              </a:rPr>
              <a:t>نحوه‌ی ساخت </a:t>
            </a:r>
            <a:r>
              <a:rPr lang="en-US" sz="2800">
                <a:solidFill>
                  <a:srgbClr val="C39113"/>
                </a:solidFill>
                <a:latin typeface="Gill Sans MT" panose="020B0502020104020203" pitchFamily="34" charset="0"/>
                <a:cs typeface="B Roya" panose="00000400000000000000" pitchFamily="2" charset="-78"/>
              </a:rPr>
              <a:t>String</a:t>
            </a:r>
            <a:endParaRPr lang="en-GB" sz="2800">
              <a:solidFill>
                <a:srgbClr val="C39113"/>
              </a:solidFill>
              <a:latin typeface="Gill Sans MT" panose="020B0502020104020203" pitchFamily="34" charset="0"/>
            </a:endParaRPr>
          </a:p>
        </p:txBody>
      </p:sp>
      <p:sp>
        <p:nvSpPr>
          <p:cNvPr id="3" name="TextBox 2">
            <a:extLst>
              <a:ext uri="{FF2B5EF4-FFF2-40B4-BE49-F238E27FC236}">
                <a16:creationId xmlns:a16="http://schemas.microsoft.com/office/drawing/2014/main" id="{3FED9901-E62C-D895-AB48-C92754184AD3}"/>
              </a:ext>
            </a:extLst>
          </p:cNvPr>
          <p:cNvSpPr txBox="1"/>
          <p:nvPr/>
        </p:nvSpPr>
        <p:spPr>
          <a:xfrm>
            <a:off x="934425" y="1198457"/>
            <a:ext cx="7485674" cy="2301271"/>
          </a:xfrm>
          <a:prstGeom prst="rect">
            <a:avLst/>
          </a:prstGeom>
          <a:noFill/>
        </p:spPr>
        <p:txBody>
          <a:bodyPr wrap="square" rtlCol="0">
            <a:spAutoFit/>
          </a:bodyPr>
          <a:lstStyle/>
          <a:p>
            <a:pPr algn="r" rtl="1">
              <a:lnSpc>
                <a:spcPts val="3500"/>
              </a:lnSpc>
            </a:pPr>
            <a:r>
              <a:rPr lang="fa-IR" sz="2000">
                <a:latin typeface="Gill Sans MT" panose="020B0502020104020203" pitchFamily="34" charset="0"/>
                <a:cs typeface="B Nazanin" panose="00000400000000000000" pitchFamily="2" charset="-78"/>
              </a:rPr>
              <a:t>1. با استفاده از ""  (</a:t>
            </a:r>
            <a:r>
              <a:rPr lang="en-US" sz="2000">
                <a:latin typeface="Gill Sans MT" panose="020B0502020104020203" pitchFamily="34" charset="0"/>
                <a:cs typeface="B Nazanin" panose="00000400000000000000" pitchFamily="2" charset="-78"/>
              </a:rPr>
              <a:t>String constant</a:t>
            </a:r>
            <a:r>
              <a:rPr lang="fa-IR" sz="2000">
                <a:latin typeface="Gill Sans MT" panose="020B0502020104020203" pitchFamily="34" charset="0"/>
                <a:cs typeface="B Nazanin" panose="00000400000000000000" pitchFamily="2" charset="-78"/>
              </a:rPr>
              <a:t> یا </a:t>
            </a:r>
            <a:r>
              <a:rPr lang="en-US" sz="2000">
                <a:latin typeface="Gill Sans MT" panose="020B0502020104020203" pitchFamily="34" charset="0"/>
                <a:cs typeface="B Nazanin" panose="00000400000000000000" pitchFamily="2" charset="-78"/>
              </a:rPr>
              <a:t>String Literal</a:t>
            </a:r>
            <a:r>
              <a:rPr lang="fa-IR" sz="2000">
                <a:latin typeface="Gill Sans MT" panose="020B0502020104020203" pitchFamily="34" charset="0"/>
                <a:cs typeface="B Nazanin" panose="00000400000000000000" pitchFamily="2" charset="-78"/>
              </a:rPr>
              <a:t>)</a:t>
            </a:r>
            <a:endParaRPr lang="en-US" sz="2000">
              <a:latin typeface="Gill Sans MT" panose="020B0502020104020203" pitchFamily="34" charset="0"/>
              <a:cs typeface="B Nazanin" panose="00000400000000000000" pitchFamily="2" charset="-78"/>
            </a:endParaRPr>
          </a:p>
          <a:p>
            <a:pPr algn="r" rtl="1">
              <a:lnSpc>
                <a:spcPts val="3500"/>
              </a:lnSpc>
            </a:pPr>
            <a:endParaRPr lang="en-US" sz="2000">
              <a:latin typeface="Gill Sans MT" panose="020B0502020104020203" pitchFamily="34" charset="0"/>
              <a:cs typeface="B Nazanin" panose="00000400000000000000" pitchFamily="2" charset="-78"/>
            </a:endParaRPr>
          </a:p>
          <a:p>
            <a:pPr algn="r" rtl="1">
              <a:lnSpc>
                <a:spcPts val="3500"/>
              </a:lnSpc>
            </a:pPr>
            <a:r>
              <a:rPr lang="fa-IR" sz="2000">
                <a:latin typeface="Gill Sans MT" panose="020B0502020104020203" pitchFamily="34" charset="0"/>
                <a:cs typeface="B Nazanin" panose="00000400000000000000" pitchFamily="2" charset="-78"/>
              </a:rPr>
              <a:t>2. با استفاده از سازنده‌ی کلاس </a:t>
            </a:r>
            <a:r>
              <a:rPr lang="en-US" sz="2000">
                <a:latin typeface="Gill Sans MT" panose="020B0502020104020203" pitchFamily="34" charset="0"/>
                <a:cs typeface="B Nazanin" panose="00000400000000000000" pitchFamily="2" charset="-78"/>
              </a:rPr>
              <a:t>String</a:t>
            </a:r>
            <a:r>
              <a:rPr lang="fa-IR" sz="2000">
                <a:latin typeface="Gill Sans MT" panose="020B0502020104020203" pitchFamily="34" charset="0"/>
                <a:cs typeface="B Nazanin" panose="00000400000000000000" pitchFamily="2" charset="-78"/>
              </a:rPr>
              <a:t> و عبارت </a:t>
            </a:r>
            <a:r>
              <a:rPr lang="en-US" sz="2000">
                <a:latin typeface="Gill Sans MT" panose="020B0502020104020203" pitchFamily="34" charset="0"/>
                <a:cs typeface="B Nazanin" panose="00000400000000000000" pitchFamily="2" charset="-78"/>
              </a:rPr>
              <a:t>new</a:t>
            </a:r>
            <a:r>
              <a:rPr lang="fa-IR" sz="2000">
                <a:latin typeface="Gill Sans MT" panose="020B0502020104020203" pitchFamily="34" charset="0"/>
                <a:cs typeface="B Nazanin" panose="00000400000000000000" pitchFamily="2" charset="-78"/>
              </a:rPr>
              <a:t> (</a:t>
            </a:r>
            <a:r>
              <a:rPr lang="en-US" sz="2000">
                <a:latin typeface="Gill Sans MT" panose="020B0502020104020203" pitchFamily="34" charset="0"/>
                <a:cs typeface="B Nazanin" panose="00000400000000000000" pitchFamily="2" charset="-78"/>
              </a:rPr>
              <a:t>String Constructor</a:t>
            </a:r>
            <a:r>
              <a:rPr lang="fa-IR" sz="2000">
                <a:latin typeface="Gill Sans MT" panose="020B0502020104020203" pitchFamily="34" charset="0"/>
                <a:cs typeface="B Nazanin" panose="00000400000000000000" pitchFamily="2" charset="-78"/>
              </a:rPr>
              <a:t>)</a:t>
            </a:r>
          </a:p>
          <a:p>
            <a:pPr algn="r" rtl="1">
              <a:lnSpc>
                <a:spcPts val="3500"/>
              </a:lnSpc>
            </a:pPr>
            <a:endParaRPr lang="fa-IR" sz="2000">
              <a:latin typeface="Gill Sans MT" panose="020B0502020104020203" pitchFamily="34" charset="0"/>
              <a:cs typeface="B Nazanin" panose="00000400000000000000" pitchFamily="2" charset="-78"/>
            </a:endParaRPr>
          </a:p>
          <a:p>
            <a:pPr algn="r" rtl="1">
              <a:lnSpc>
                <a:spcPts val="3500"/>
              </a:lnSpc>
            </a:pPr>
            <a:r>
              <a:rPr lang="fa-IR" sz="2000">
                <a:latin typeface="Gill Sans MT" panose="020B0502020104020203" pitchFamily="34" charset="0"/>
                <a:cs typeface="B Nazanin" panose="00000400000000000000" pitchFamily="2" charset="-78"/>
              </a:rPr>
              <a:t>3. با استفاده از کلاس های تغییر پذیر مانند </a:t>
            </a:r>
            <a:r>
              <a:rPr lang="en-US" sz="2000">
                <a:latin typeface="Gill Sans MT" panose="020B0502020104020203" pitchFamily="34" charset="0"/>
                <a:cs typeface="B Nazanin" panose="00000400000000000000" pitchFamily="2" charset="-78"/>
              </a:rPr>
              <a:t>StringBuffer</a:t>
            </a:r>
            <a:r>
              <a:rPr lang="fa-IR" sz="2000">
                <a:latin typeface="Gill Sans MT" panose="020B0502020104020203" pitchFamily="34" charset="0"/>
                <a:cs typeface="B Nazanin" panose="00000400000000000000" pitchFamily="2" charset="-78"/>
              </a:rPr>
              <a:t> و </a:t>
            </a:r>
            <a:r>
              <a:rPr lang="en-US" sz="2000">
                <a:latin typeface="Gill Sans MT" panose="020B0502020104020203" pitchFamily="34" charset="0"/>
                <a:cs typeface="B Nazanin" panose="00000400000000000000" pitchFamily="2" charset="-78"/>
              </a:rPr>
              <a:t>StringBuilder</a:t>
            </a:r>
            <a:endParaRPr lang="fa-IR" sz="2000">
              <a:latin typeface="Gill Sans MT" panose="020B0502020104020203" pitchFamily="34" charset="0"/>
              <a:cs typeface="B Nazanin" panose="00000400000000000000" pitchFamily="2" charset="-78"/>
            </a:endParaRPr>
          </a:p>
        </p:txBody>
      </p:sp>
    </p:spTree>
    <p:extLst>
      <p:ext uri="{BB962C8B-B14F-4D97-AF65-F5344CB8AC3E}">
        <p14:creationId xmlns:p14="http://schemas.microsoft.com/office/powerpoint/2010/main" val="21405448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Introduction to Coding Workshop by Slidesgo">
  <a:themeElements>
    <a:clrScheme name="Simple Light">
      <a:dk1>
        <a:srgbClr val="1D1D1D"/>
      </a:dk1>
      <a:lt1>
        <a:srgbClr val="F5F8FF"/>
      </a:lt1>
      <a:dk2>
        <a:srgbClr val="0C0A9E"/>
      </a:dk2>
      <a:lt2>
        <a:srgbClr val="EB9109"/>
      </a:lt2>
      <a:accent1>
        <a:srgbClr val="8208D5"/>
      </a:accent1>
      <a:accent2>
        <a:srgbClr val="BFBEF7"/>
      </a:accent2>
      <a:accent3>
        <a:srgbClr val="FFFFFF"/>
      </a:accent3>
      <a:accent4>
        <a:srgbClr val="FFFFFF"/>
      </a:accent4>
      <a:accent5>
        <a:srgbClr val="FFFFFF"/>
      </a:accent5>
      <a:accent6>
        <a:srgbClr val="FFFFFF"/>
      </a:accent6>
      <a:hlink>
        <a:srgbClr val="1D1D1D"/>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0</TotalTime>
  <Words>2075</Words>
  <Application>Microsoft Office PowerPoint</Application>
  <PresentationFormat>On-screen Show (16:9)</PresentationFormat>
  <Paragraphs>132</Paragraphs>
  <Slides>25</Slides>
  <Notes>25</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25</vt:i4>
      </vt:variant>
    </vt:vector>
  </HeadingPairs>
  <TitlesOfParts>
    <vt:vector size="38" baseType="lpstr">
      <vt:lpstr>B Zar</vt:lpstr>
      <vt:lpstr>Poppins</vt:lpstr>
      <vt:lpstr>Cambria</vt:lpstr>
      <vt:lpstr>Gill Sans MT</vt:lpstr>
      <vt:lpstr>B Roya</vt:lpstr>
      <vt:lpstr>Wingdings</vt:lpstr>
      <vt:lpstr>IBM Plex Mono</vt:lpstr>
      <vt:lpstr>Arial</vt:lpstr>
      <vt:lpstr>A Iranian Sans</vt:lpstr>
      <vt:lpstr>B Nazanin</vt:lpstr>
      <vt:lpstr>JetBrains Mono</vt:lpstr>
      <vt:lpstr>Roboto Condensed Light</vt:lpstr>
      <vt:lpstr>Introduction to Coding Workshop by Slidesgo</vt:lpstr>
      <vt:lpstr>    کارگاه برنامه نویسی پیشرفته دستورکار 3 </vt:lpstr>
      <vt:lpstr>مقدمه</vt:lpstr>
      <vt:lpstr>Object Composition</vt:lpstr>
      <vt:lpstr>Object Composition</vt:lpstr>
      <vt:lpstr>PowerPoint Presentation</vt:lpstr>
      <vt:lpstr>PowerPoint Presentation</vt:lpstr>
      <vt:lpstr>رشته‌ها در جاوا</vt:lpstr>
      <vt:lpstr>رشته‌ها (String) در جاوا</vt:lpstr>
      <vt:lpstr>PowerPoint Presentation</vt:lpstr>
      <vt:lpstr>1. استفاده از String Constant</vt:lpstr>
      <vt:lpstr>PowerPoint Presentation</vt:lpstr>
      <vt:lpstr>مقایسه دو رشته با عملگر ==</vt:lpstr>
      <vt:lpstr>PowerPoint Presentation</vt:lpstr>
      <vt:lpstr>PowerPoint Presentation</vt:lpstr>
      <vt:lpstr>برخی متد‌های پرکاربرد String </vt:lpstr>
      <vt:lpstr>برخی متد‌های پرکاربرد String </vt:lpstr>
      <vt:lpstr>برخی متد‌های پرکاربرد String </vt:lpstr>
      <vt:lpstr>Javadoc</vt:lpstr>
      <vt:lpstr>PowerPoint Presentation</vt:lpstr>
      <vt:lpstr>PowerPoint Presentation</vt:lpstr>
      <vt:lpstr>PowerPoint Presentation</vt:lpstr>
      <vt:lpstr>PowerPoint Presentation</vt:lpstr>
      <vt:lpstr>تمرین</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Alireza Atharifard</cp:lastModifiedBy>
  <cp:revision>32</cp:revision>
  <dcterms:modified xsi:type="dcterms:W3CDTF">2025-03-19T13:00:38Z</dcterms:modified>
</cp:coreProperties>
</file>